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9" r:id="rId4"/>
  </p:sldMasterIdLst>
  <p:sldIdLst>
    <p:sldId id="256" r:id="rId5"/>
    <p:sldId id="264" r:id="rId6"/>
    <p:sldId id="257" r:id="rId7"/>
    <p:sldId id="258" r:id="rId8"/>
    <p:sldId id="260" r:id="rId9"/>
    <p:sldId id="265" r:id="rId10"/>
    <p:sldId id="261" r:id="rId11"/>
    <p:sldId id="259" r:id="rId12"/>
    <p:sldId id="266" r:id="rId13"/>
    <p:sldId id="262" r:id="rId14"/>
    <p:sldId id="263"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286" autoAdjust="0"/>
    <p:restoredTop sz="94660"/>
  </p:normalViewPr>
  <p:slideViewPr>
    <p:cSldViewPr snapToGrid="0">
      <p:cViewPr varScale="1">
        <p:scale>
          <a:sx n="79" d="100"/>
          <a:sy n="79" d="100"/>
        </p:scale>
        <p:origin x="64"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185BB-8B07-4DC9-86F3-2A225C77748D}"/>
              </a:ext>
            </a:extLst>
          </p:cNvPr>
          <p:cNvSpPr>
            <a:spLocks noGrp="1"/>
          </p:cNvSpPr>
          <p:nvPr>
            <p:ph type="ctrTitle"/>
          </p:nvPr>
        </p:nvSpPr>
        <p:spPr>
          <a:xfrm>
            <a:off x="1600200" y="1261872"/>
            <a:ext cx="7638222" cy="2852928"/>
          </a:xfrm>
        </p:spPr>
        <p:txBody>
          <a:bodyPr anchor="b">
            <a:normAutofit/>
          </a:bodyPr>
          <a:lstStyle>
            <a:lvl1pPr algn="l">
              <a:lnSpc>
                <a:spcPct val="130000"/>
              </a:lnSpc>
              <a:defRPr sz="3600" spc="1300" baseline="0"/>
            </a:lvl1pPr>
          </a:lstStyle>
          <a:p>
            <a:r>
              <a:rPr lang="en-US" dirty="0"/>
              <a:t>Click to edit Master title style</a:t>
            </a:r>
          </a:p>
        </p:txBody>
      </p:sp>
      <p:sp>
        <p:nvSpPr>
          <p:cNvPr id="3" name="Subtitle 2">
            <a:extLst>
              <a:ext uri="{FF2B5EF4-FFF2-40B4-BE49-F238E27FC236}">
                <a16:creationId xmlns:a16="http://schemas.microsoft.com/office/drawing/2014/main" id="{514D496A-6E7A-4923-8ED5-B4164125DEB6}"/>
              </a:ext>
            </a:extLst>
          </p:cNvPr>
          <p:cNvSpPr>
            <a:spLocks noGrp="1"/>
          </p:cNvSpPr>
          <p:nvPr>
            <p:ph type="subTitle" idx="1"/>
          </p:nvPr>
        </p:nvSpPr>
        <p:spPr>
          <a:xfrm>
            <a:off x="1600200" y="4681728"/>
            <a:ext cx="7638222" cy="929296"/>
          </a:xfrm>
          <a:prstGeom prst="rect">
            <a:avLst/>
          </a:prstGeom>
        </p:spPr>
        <p:txBody>
          <a:bodyPr>
            <a:normAutofit/>
          </a:bodyPr>
          <a:lstStyle>
            <a:lvl1pPr marL="0" indent="0" algn="l">
              <a:lnSpc>
                <a:spcPct val="130000"/>
              </a:lnSpc>
              <a:buNone/>
              <a:defRPr sz="1600" b="1" cap="all" spc="600" baseline="0"/>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3F5E3D20-43DC-4C14-8CFF-18545AED1B5B}"/>
              </a:ext>
            </a:extLst>
          </p:cNvPr>
          <p:cNvSpPr>
            <a:spLocks noGrp="1"/>
          </p:cNvSpPr>
          <p:nvPr>
            <p:ph type="dt" sz="half" idx="10"/>
          </p:nvPr>
        </p:nvSpPr>
        <p:spPr/>
        <p:txBody>
          <a:bodyPr/>
          <a:lstStyle/>
          <a:p>
            <a:fld id="{7CC70CF7-838D-41F7-9297-B5F83BDCEB13}" type="datetimeFigureOut">
              <a:rPr lang="en-US" dirty="0"/>
              <a:t>10/2/2026</a:t>
            </a:fld>
            <a:endParaRPr lang="en-US" dirty="0"/>
          </a:p>
        </p:txBody>
      </p:sp>
      <p:sp>
        <p:nvSpPr>
          <p:cNvPr id="5" name="Footer Placeholder 4">
            <a:extLst>
              <a:ext uri="{FF2B5EF4-FFF2-40B4-BE49-F238E27FC236}">
                <a16:creationId xmlns:a16="http://schemas.microsoft.com/office/drawing/2014/main" id="{E34FC300-5AFC-418B-85FD-EFA94BD7AF4C}"/>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F69C7E81-ED3C-4DB0-8E74-AD2A87E6BE8A}"/>
              </a:ext>
            </a:extLst>
          </p:cNvPr>
          <p:cNvSpPr>
            <a:spLocks noGrp="1"/>
          </p:cNvSpPr>
          <p:nvPr>
            <p:ph type="sldNum" sz="quarter" idx="12"/>
          </p:nvPr>
        </p:nvSpPr>
        <p:spPr/>
        <p:txBody>
          <a:bodyPr/>
          <a:lstStyle/>
          <a:p>
            <a:fld id="{8DFDE724-0293-4953-AE9D-4D814FA589B0}" type="slidenum">
              <a:rPr lang="en-US" dirty="0"/>
              <a:t>‹#›</a:t>
            </a:fld>
            <a:endParaRPr lang="en-US" dirty="0"/>
          </a:p>
        </p:txBody>
      </p:sp>
      <p:grpSp>
        <p:nvGrpSpPr>
          <p:cNvPr id="7" name="Group 6">
            <a:extLst>
              <a:ext uri="{FF2B5EF4-FFF2-40B4-BE49-F238E27FC236}">
                <a16:creationId xmlns:a16="http://schemas.microsoft.com/office/drawing/2014/main" id="{F0C817C9-850F-4FB6-B93B-CF3076C4A5C1}"/>
              </a:ext>
            </a:extLst>
          </p:cNvPr>
          <p:cNvGrpSpPr/>
          <p:nvPr/>
        </p:nvGrpSpPr>
        <p:grpSpPr>
          <a:xfrm flipH="1">
            <a:off x="0" y="0"/>
            <a:ext cx="567782" cy="3306479"/>
            <a:chOff x="11619770" y="-2005"/>
            <a:chExt cx="567782" cy="3306479"/>
          </a:xfrm>
        </p:grpSpPr>
        <p:sp>
          <p:nvSpPr>
            <p:cNvPr id="8" name="Freeform: Shape 7">
              <a:extLst>
                <a:ext uri="{FF2B5EF4-FFF2-40B4-BE49-F238E27FC236}">
                  <a16:creationId xmlns:a16="http://schemas.microsoft.com/office/drawing/2014/main" id="{159433A8-B67D-4675-AFDE-131069A709FC}"/>
                </a:ext>
              </a:extLst>
            </p:cNvPr>
            <p:cNvSpPr/>
            <p:nvPr/>
          </p:nvSpPr>
          <p:spPr>
            <a:xfrm flipV="1">
              <a:off x="11619770" y="373807"/>
              <a:ext cx="526228" cy="2930667"/>
            </a:xfrm>
            <a:custGeom>
              <a:avLst/>
              <a:gdLst/>
              <a:ahLst/>
              <a:cxnLst/>
              <a:rect l="l" t="t" r="r" b="b"/>
              <a:pathLst>
                <a:path w="757287" h="3694096">
                  <a:moveTo>
                    <a:pt x="757287" y="3694096"/>
                  </a:moveTo>
                  <a:lnTo>
                    <a:pt x="757287" y="0"/>
                  </a:lnTo>
                  <a:lnTo>
                    <a:pt x="0" y="0"/>
                  </a:lnTo>
                  <a:lnTo>
                    <a:pt x="0" y="3686094"/>
                  </a:lnTo>
                  <a:close/>
                </a:path>
              </a:pathLst>
            </a:custGeom>
            <a:blipFill dpi="0" rotWithShape="1">
              <a:blip r:embed="rId2">
                <a:extLst>
                  <a:ext uri="{96DAC541-7B7A-43D3-8B79-37D633B846F1}">
                    <asvg:svgBlip xmlns:asvg="http://schemas.microsoft.com/office/drawing/2016/SVG/main" r:embed="rId3"/>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E1CD1C45-6A4D-4237-B39C-2D58F401A8C5}"/>
                </a:ext>
                <a:ext uri="{C183D7F6-B498-43B3-948B-1728B52AA6E4}">
                  <adec:decorative xmlns:adec="http://schemas.microsoft.com/office/drawing/2017/decorative" val="1"/>
                </a:ext>
              </a:extLst>
            </p:cNvPr>
            <p:cNvSpPr/>
            <p:nvPr/>
          </p:nvSpPr>
          <p:spPr>
            <a:xfrm flipH="1" flipV="1">
              <a:off x="11980943" y="-200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spTree>
    <p:extLst>
      <p:ext uri="{BB962C8B-B14F-4D97-AF65-F5344CB8AC3E}">
        <p14:creationId xmlns:p14="http://schemas.microsoft.com/office/powerpoint/2010/main" val="27215764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B25F8D-0421-4AEC-9C40-A13163EC8AF0}"/>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F2037680-115A-411F-AEF6-4AC2096B4A70}"/>
              </a:ext>
            </a:extLst>
          </p:cNvPr>
          <p:cNvSpPr>
            <a:spLocks noGrp="1"/>
          </p:cNvSpPr>
          <p:nvPr>
            <p:ph idx="1"/>
          </p:nvPr>
        </p:nvSpPr>
        <p:spPr>
          <a:xfrm>
            <a:off x="808662" y="2019299"/>
            <a:ext cx="10357666" cy="4114801"/>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90CC193-1304-4D0F-8331-14D4EC08EFE8}"/>
              </a:ext>
            </a:extLst>
          </p:cNvPr>
          <p:cNvSpPr>
            <a:spLocks noGrp="1"/>
          </p:cNvSpPr>
          <p:nvPr>
            <p:ph type="dt" sz="half" idx="10"/>
          </p:nvPr>
        </p:nvSpPr>
        <p:spPr/>
        <p:txBody>
          <a:bodyPr/>
          <a:lstStyle/>
          <a:p>
            <a:fld id="{254069DA-BCAC-469D-B81F-5CD529FD1EE6}" type="datetimeFigureOut">
              <a:rPr lang="en-US" dirty="0"/>
              <a:t>10/2/2026</a:t>
            </a:fld>
            <a:endParaRPr lang="en-US" dirty="0"/>
          </a:p>
        </p:txBody>
      </p:sp>
      <p:sp>
        <p:nvSpPr>
          <p:cNvPr id="5" name="Footer Placeholder 4">
            <a:extLst>
              <a:ext uri="{FF2B5EF4-FFF2-40B4-BE49-F238E27FC236}">
                <a16:creationId xmlns:a16="http://schemas.microsoft.com/office/drawing/2014/main" id="{0AF455C1-CD32-4050-BAFF-51CC6B62DFBB}"/>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500AF608-FF11-4CBE-B717-5D56AE67DDE1}"/>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34670976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BD23A02E-6DCF-427A-8CFD-281B2185C7F0}"/>
              </a:ext>
            </a:extLst>
          </p:cNvPr>
          <p:cNvSpPr/>
          <p:nvPr/>
        </p:nvSpPr>
        <p:spPr>
          <a:xfrm>
            <a:off x="3242985" y="511814"/>
            <a:ext cx="5706031" cy="5706031"/>
          </a:xfrm>
          <a:prstGeom prst="ellipse">
            <a:avLst/>
          </a:prstGeom>
          <a:solidFill>
            <a:schemeClr val="accent1">
              <a:lumMod val="20000"/>
              <a:lumOff val="80000"/>
            </a:schemeClr>
          </a:solidFill>
          <a:ln>
            <a:noFill/>
          </a:ln>
          <a:effectLst>
            <a:outerShdw dist="165100" dir="2220000" algn="tr"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BF6B4C32-F19C-44F3-8EF8-1F506D74DD7A}"/>
              </a:ext>
            </a:extLst>
          </p:cNvPr>
          <p:cNvSpPr>
            <a:spLocks noGrp="1"/>
          </p:cNvSpPr>
          <p:nvPr>
            <p:ph type="title"/>
          </p:nvPr>
        </p:nvSpPr>
        <p:spPr>
          <a:xfrm>
            <a:off x="3649192" y="1709738"/>
            <a:ext cx="4893617" cy="2553893"/>
          </a:xfrm>
        </p:spPr>
        <p:txBody>
          <a:bodyPr anchor="b">
            <a:normAutofit/>
          </a:bodyPr>
          <a:lstStyle>
            <a:lvl1pPr algn="ctr">
              <a:defRPr sz="3600"/>
            </a:lvl1pPr>
          </a:lstStyle>
          <a:p>
            <a:r>
              <a:rPr lang="en-US" dirty="0"/>
              <a:t>Click to edit Master title style</a:t>
            </a:r>
          </a:p>
        </p:txBody>
      </p:sp>
      <p:sp>
        <p:nvSpPr>
          <p:cNvPr id="3" name="Text Placeholder 2">
            <a:extLst>
              <a:ext uri="{FF2B5EF4-FFF2-40B4-BE49-F238E27FC236}">
                <a16:creationId xmlns:a16="http://schemas.microsoft.com/office/drawing/2014/main" id="{B0889729-131C-4F78-9DAA-E9EE28EA912F}"/>
              </a:ext>
            </a:extLst>
          </p:cNvPr>
          <p:cNvSpPr>
            <a:spLocks noGrp="1"/>
          </p:cNvSpPr>
          <p:nvPr>
            <p:ph type="body" idx="1"/>
          </p:nvPr>
        </p:nvSpPr>
        <p:spPr>
          <a:xfrm>
            <a:off x="4062249" y="4540468"/>
            <a:ext cx="4067503" cy="1154037"/>
          </a:xfrm>
          <a:prstGeom prst="rect">
            <a:avLst/>
          </a:prstGeom>
        </p:spPr>
        <p:txBody>
          <a:bodyPr>
            <a:normAutofit/>
          </a:bodyPr>
          <a:lstStyle>
            <a:lvl1pPr marL="0" indent="0" algn="ctr">
              <a:buNone/>
              <a:defRPr sz="1600" b="1" cap="all" spc="600" baseline="0">
                <a:solidFill>
                  <a:schemeClr val="tx1"/>
                </a:solidFill>
                <a:latin typeface="+mn-l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F924E608-AC1F-41FB-974A-BD619C6C26B5}"/>
              </a:ext>
            </a:extLst>
          </p:cNvPr>
          <p:cNvSpPr>
            <a:spLocks noGrp="1"/>
          </p:cNvSpPr>
          <p:nvPr>
            <p:ph type="dt" sz="half" idx="10"/>
          </p:nvPr>
        </p:nvSpPr>
        <p:spPr/>
        <p:txBody>
          <a:bodyPr/>
          <a:lstStyle/>
          <a:p>
            <a:fld id="{3134B3F2-5297-4D62-BDB7-590764A696AF}" type="datetimeFigureOut">
              <a:rPr lang="en-US" dirty="0"/>
              <a:t>10/2/2026</a:t>
            </a:fld>
            <a:endParaRPr lang="en-US" dirty="0"/>
          </a:p>
        </p:txBody>
      </p:sp>
      <p:sp>
        <p:nvSpPr>
          <p:cNvPr id="5" name="Footer Placeholder 4">
            <a:extLst>
              <a:ext uri="{FF2B5EF4-FFF2-40B4-BE49-F238E27FC236}">
                <a16:creationId xmlns:a16="http://schemas.microsoft.com/office/drawing/2014/main" id="{C0986158-8B03-45C3-891D-0357B198B6B4}"/>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1EC3B054-E8A2-43FD-B0FB-B1CCFA4BC0AD}"/>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2628250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64AA7-6D5A-402E-AD1A-880F2BDB7EE5}"/>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470D32B6-F9D8-4A43-B52C-336CFAB00A56}"/>
              </a:ext>
            </a:extLst>
          </p:cNvPr>
          <p:cNvSpPr>
            <a:spLocks noGrp="1"/>
          </p:cNvSpPr>
          <p:nvPr>
            <p:ph sz="half" idx="1"/>
          </p:nvPr>
        </p:nvSpPr>
        <p:spPr>
          <a:xfrm>
            <a:off x="812976" y="2019299"/>
            <a:ext cx="4995019" cy="4157663"/>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BF50CDD9-5742-4A34-BA72-7CCA72D914F4}"/>
              </a:ext>
            </a:extLst>
          </p:cNvPr>
          <p:cNvSpPr>
            <a:spLocks noGrp="1"/>
          </p:cNvSpPr>
          <p:nvPr>
            <p:ph sz="half" idx="2"/>
          </p:nvPr>
        </p:nvSpPr>
        <p:spPr>
          <a:xfrm>
            <a:off x="6293718" y="2019299"/>
            <a:ext cx="5027954" cy="4157663"/>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B02783AA-D2AB-4385-A91F-870CB6564611}"/>
              </a:ext>
            </a:extLst>
          </p:cNvPr>
          <p:cNvSpPr>
            <a:spLocks noGrp="1"/>
          </p:cNvSpPr>
          <p:nvPr>
            <p:ph type="dt" sz="half" idx="10"/>
          </p:nvPr>
        </p:nvSpPr>
        <p:spPr/>
        <p:txBody>
          <a:bodyPr/>
          <a:lstStyle/>
          <a:p>
            <a:fld id="{80D0FAC0-A4F5-4A85-98AE-9E6BDD843B92}" type="datetimeFigureOut">
              <a:rPr lang="en-US" dirty="0"/>
              <a:t>10/2/2026</a:t>
            </a:fld>
            <a:endParaRPr lang="en-US" dirty="0"/>
          </a:p>
        </p:txBody>
      </p:sp>
      <p:sp>
        <p:nvSpPr>
          <p:cNvPr id="6" name="Footer Placeholder 5">
            <a:extLst>
              <a:ext uri="{FF2B5EF4-FFF2-40B4-BE49-F238E27FC236}">
                <a16:creationId xmlns:a16="http://schemas.microsoft.com/office/drawing/2014/main" id="{855AAD9C-5CA2-4DA1-84D3-B1838979F616}"/>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151AB3C7-9574-47BC-932D-782BEE9989DA}"/>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24690763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4C468-781B-4BC5-8DEA-B9EF2BF90DD2}"/>
              </a:ext>
            </a:extLst>
          </p:cNvPr>
          <p:cNvSpPr>
            <a:spLocks noGrp="1"/>
          </p:cNvSpPr>
          <p:nvPr>
            <p:ph type="title"/>
          </p:nvPr>
        </p:nvSpPr>
        <p:spPr>
          <a:xfrm>
            <a:off x="811460" y="369168"/>
            <a:ext cx="10458729" cy="1439818"/>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5367223F-48E4-491D-AB5D-5FC8A0C566AF}"/>
              </a:ext>
            </a:extLst>
          </p:cNvPr>
          <p:cNvSpPr>
            <a:spLocks noGrp="1"/>
          </p:cNvSpPr>
          <p:nvPr>
            <p:ph type="body" idx="1"/>
          </p:nvPr>
        </p:nvSpPr>
        <p:spPr>
          <a:xfrm>
            <a:off x="800101" y="1843067"/>
            <a:ext cx="5007894" cy="662007"/>
          </a:xfrm>
          <a:prstGeom prst="rect">
            <a:avLst/>
          </a:prstGeom>
        </p:spPr>
        <p:txBody>
          <a:bodyPr anchor="b">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93D6B764-4B87-42FF-ABAA-69B07B88FF40}"/>
              </a:ext>
            </a:extLst>
          </p:cNvPr>
          <p:cNvSpPr>
            <a:spLocks noGrp="1"/>
          </p:cNvSpPr>
          <p:nvPr>
            <p:ph sz="half" idx="2"/>
          </p:nvPr>
        </p:nvSpPr>
        <p:spPr>
          <a:xfrm>
            <a:off x="800101" y="2505075"/>
            <a:ext cx="5007894" cy="3684588"/>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174357B9-406F-4BF9-B8FB-C53421EEF5A6}"/>
              </a:ext>
            </a:extLst>
          </p:cNvPr>
          <p:cNvSpPr>
            <a:spLocks noGrp="1"/>
          </p:cNvSpPr>
          <p:nvPr>
            <p:ph type="body" sz="quarter" idx="3"/>
          </p:nvPr>
        </p:nvSpPr>
        <p:spPr>
          <a:xfrm>
            <a:off x="6276061" y="1843067"/>
            <a:ext cx="4994128" cy="662007"/>
          </a:xfrm>
          <a:prstGeom prst="rect">
            <a:avLst/>
          </a:prstGeom>
        </p:spPr>
        <p:txBody>
          <a:bodyPr anchor="b">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320462B-1939-4DAA-A7DD-6BDC95054A6E}"/>
              </a:ext>
            </a:extLst>
          </p:cNvPr>
          <p:cNvSpPr>
            <a:spLocks noGrp="1"/>
          </p:cNvSpPr>
          <p:nvPr>
            <p:ph sz="quarter" idx="4"/>
          </p:nvPr>
        </p:nvSpPr>
        <p:spPr>
          <a:xfrm>
            <a:off x="6276061" y="2505075"/>
            <a:ext cx="4994128" cy="3684588"/>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076C938B-C4C2-4FA9-85CA-9CD742CD7523}"/>
              </a:ext>
            </a:extLst>
          </p:cNvPr>
          <p:cNvSpPr>
            <a:spLocks noGrp="1"/>
          </p:cNvSpPr>
          <p:nvPr>
            <p:ph type="dt" sz="half" idx="10"/>
          </p:nvPr>
        </p:nvSpPr>
        <p:spPr/>
        <p:txBody>
          <a:bodyPr/>
          <a:lstStyle/>
          <a:p>
            <a:fld id="{491F58DF-B20E-4829-8712-7D40EB90064E}" type="datetimeFigureOut">
              <a:rPr lang="en-US" dirty="0"/>
              <a:t>10/2/2026</a:t>
            </a:fld>
            <a:endParaRPr lang="en-US" dirty="0"/>
          </a:p>
        </p:txBody>
      </p:sp>
      <p:sp>
        <p:nvSpPr>
          <p:cNvPr id="8" name="Footer Placeholder 7">
            <a:extLst>
              <a:ext uri="{FF2B5EF4-FFF2-40B4-BE49-F238E27FC236}">
                <a16:creationId xmlns:a16="http://schemas.microsoft.com/office/drawing/2014/main" id="{11AD8886-0D28-4D49-8D43-151D37E948EE}"/>
              </a:ext>
            </a:extLst>
          </p:cNvPr>
          <p:cNvSpPr>
            <a:spLocks noGrp="1"/>
          </p:cNvSpPr>
          <p:nvPr>
            <p:ph type="ftr" sz="quarter" idx="11"/>
          </p:nvPr>
        </p:nvSpPr>
        <p:spPr/>
        <p:txBody>
          <a:bodyPr/>
          <a:lstStyle/>
          <a:p>
            <a:r>
              <a:rPr lang="en-US" dirty="0"/>
              <a:t>
              </a:t>
            </a:r>
          </a:p>
        </p:txBody>
      </p:sp>
      <p:sp>
        <p:nvSpPr>
          <p:cNvPr id="9" name="Slide Number Placeholder 8">
            <a:extLst>
              <a:ext uri="{FF2B5EF4-FFF2-40B4-BE49-F238E27FC236}">
                <a16:creationId xmlns:a16="http://schemas.microsoft.com/office/drawing/2014/main" id="{172FDDE8-E9F8-4B6C-9A40-829617A7C84D}"/>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21867776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6AE3D8-6C35-428B-B2F2-251FDE10BD20}"/>
              </a:ext>
            </a:extLst>
          </p:cNvPr>
          <p:cNvSpPr>
            <a:spLocks noGrp="1"/>
          </p:cNvSpPr>
          <p:nvPr>
            <p:ph type="title"/>
          </p:nvPr>
        </p:nvSpPr>
        <p:spPr>
          <a:xfrm>
            <a:off x="800100" y="983769"/>
            <a:ext cx="10094770" cy="1180574"/>
          </a:xfrm>
          <a:solidFill>
            <a:schemeClr val="accent1">
              <a:lumMod val="20000"/>
              <a:lumOff val="80000"/>
            </a:schemeClr>
          </a:solidFill>
          <a:effectLst>
            <a:outerShdw dist="165100" dir="18900000" algn="bl" rotWithShape="0">
              <a:prstClr val="black"/>
            </a:outerShdw>
          </a:effectLst>
        </p:spPr>
        <p:txBody>
          <a:bodyPr/>
          <a:lstStyle>
            <a:lvl1pPr marL="182880">
              <a:defRPr/>
            </a:lvl1pPr>
          </a:lstStyle>
          <a:p>
            <a:r>
              <a:rPr lang="en-US" dirty="0"/>
              <a:t>Click to edit Master title style</a:t>
            </a:r>
          </a:p>
        </p:txBody>
      </p:sp>
      <p:sp>
        <p:nvSpPr>
          <p:cNvPr id="3" name="Date Placeholder 2">
            <a:extLst>
              <a:ext uri="{FF2B5EF4-FFF2-40B4-BE49-F238E27FC236}">
                <a16:creationId xmlns:a16="http://schemas.microsoft.com/office/drawing/2014/main" id="{4F0B8015-E11A-42CA-AE88-7BD73F87E566}"/>
              </a:ext>
            </a:extLst>
          </p:cNvPr>
          <p:cNvSpPr>
            <a:spLocks noGrp="1"/>
          </p:cNvSpPr>
          <p:nvPr>
            <p:ph type="dt" sz="half" idx="10"/>
          </p:nvPr>
        </p:nvSpPr>
        <p:spPr/>
        <p:txBody>
          <a:bodyPr/>
          <a:lstStyle/>
          <a:p>
            <a:fld id="{4F952F2A-FD05-43F8-9927-AF9F6AA75EA1}" type="datetimeFigureOut">
              <a:rPr lang="en-US" dirty="0"/>
              <a:t>10/2/2026</a:t>
            </a:fld>
            <a:endParaRPr lang="en-US" dirty="0"/>
          </a:p>
        </p:txBody>
      </p:sp>
      <p:sp>
        <p:nvSpPr>
          <p:cNvPr id="4" name="Footer Placeholder 3">
            <a:extLst>
              <a:ext uri="{FF2B5EF4-FFF2-40B4-BE49-F238E27FC236}">
                <a16:creationId xmlns:a16="http://schemas.microsoft.com/office/drawing/2014/main" id="{07309078-34CA-45CD-B479-03906A265C6B}"/>
              </a:ext>
            </a:extLst>
          </p:cNvPr>
          <p:cNvSpPr>
            <a:spLocks noGrp="1"/>
          </p:cNvSpPr>
          <p:nvPr>
            <p:ph type="ftr" sz="quarter" idx="11"/>
          </p:nvPr>
        </p:nvSpPr>
        <p:spPr/>
        <p:txBody>
          <a:bodyPr/>
          <a:lstStyle/>
          <a:p>
            <a:r>
              <a:rPr lang="en-US" dirty="0"/>
              <a:t>
              </a:t>
            </a:r>
          </a:p>
        </p:txBody>
      </p:sp>
      <p:sp>
        <p:nvSpPr>
          <p:cNvPr id="5" name="Slide Number Placeholder 4">
            <a:extLst>
              <a:ext uri="{FF2B5EF4-FFF2-40B4-BE49-F238E27FC236}">
                <a16:creationId xmlns:a16="http://schemas.microsoft.com/office/drawing/2014/main" id="{B0D03258-F989-47B2-A643-A60CD8A77BC8}"/>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3704114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7DA2F31-48B6-40CE-A364-3CE73FD859B4}"/>
              </a:ext>
            </a:extLst>
          </p:cNvPr>
          <p:cNvSpPr>
            <a:spLocks noGrp="1"/>
          </p:cNvSpPr>
          <p:nvPr>
            <p:ph type="dt" sz="half" idx="10"/>
          </p:nvPr>
        </p:nvSpPr>
        <p:spPr/>
        <p:txBody>
          <a:bodyPr/>
          <a:lstStyle/>
          <a:p>
            <a:fld id="{8C112728-8AF2-421E-A3EE-3D32DADA7E63}" type="datetimeFigureOut">
              <a:rPr lang="en-US" dirty="0"/>
              <a:t>10/2/2026</a:t>
            </a:fld>
            <a:endParaRPr lang="en-US" dirty="0"/>
          </a:p>
        </p:txBody>
      </p:sp>
      <p:sp>
        <p:nvSpPr>
          <p:cNvPr id="3" name="Footer Placeholder 2">
            <a:extLst>
              <a:ext uri="{FF2B5EF4-FFF2-40B4-BE49-F238E27FC236}">
                <a16:creationId xmlns:a16="http://schemas.microsoft.com/office/drawing/2014/main" id="{117EEA00-F166-41EB-9331-CA99BB70F02D}"/>
              </a:ext>
            </a:extLst>
          </p:cNvPr>
          <p:cNvSpPr>
            <a:spLocks noGrp="1"/>
          </p:cNvSpPr>
          <p:nvPr>
            <p:ph type="ftr" sz="quarter" idx="11"/>
          </p:nvPr>
        </p:nvSpPr>
        <p:spPr/>
        <p:txBody>
          <a:bodyPr/>
          <a:lstStyle/>
          <a:p>
            <a:r>
              <a:rPr lang="en-US" dirty="0"/>
              <a:t>
              </a:t>
            </a:r>
          </a:p>
        </p:txBody>
      </p:sp>
      <p:sp>
        <p:nvSpPr>
          <p:cNvPr id="4" name="Slide Number Placeholder 3">
            <a:extLst>
              <a:ext uri="{FF2B5EF4-FFF2-40B4-BE49-F238E27FC236}">
                <a16:creationId xmlns:a16="http://schemas.microsoft.com/office/drawing/2014/main" id="{63BB051F-F8FC-4FF6-9783-45F9FE7AC302}"/>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27283248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508635-A5AF-48F4-8CD2-FB0E01113904}"/>
              </a:ext>
            </a:extLst>
          </p:cNvPr>
          <p:cNvSpPr>
            <a:spLocks noGrp="1"/>
          </p:cNvSpPr>
          <p:nvPr>
            <p:ph type="title"/>
          </p:nvPr>
        </p:nvSpPr>
        <p:spPr>
          <a:xfrm>
            <a:off x="839788" y="987425"/>
            <a:ext cx="3932237" cy="1600200"/>
          </a:xfrm>
        </p:spPr>
        <p:txBody>
          <a:bodyPr anchor="t">
            <a:normAutofit/>
          </a:bodyPr>
          <a:lstStyle>
            <a:lvl1pPr>
              <a:defRPr sz="2800" b="1">
                <a:latin typeface="+mn-lt"/>
              </a:defRPr>
            </a:lvl1pPr>
          </a:lstStyle>
          <a:p>
            <a:r>
              <a:rPr lang="en-US" dirty="0"/>
              <a:t>Click to edit Master title style</a:t>
            </a:r>
          </a:p>
        </p:txBody>
      </p:sp>
      <p:sp>
        <p:nvSpPr>
          <p:cNvPr id="3" name="Content Placeholder 2">
            <a:extLst>
              <a:ext uri="{FF2B5EF4-FFF2-40B4-BE49-F238E27FC236}">
                <a16:creationId xmlns:a16="http://schemas.microsoft.com/office/drawing/2014/main" id="{E6E15E0E-DCC0-4781-A608-962B1241B5AA}"/>
              </a:ext>
            </a:extLst>
          </p:cNvPr>
          <p:cNvSpPr>
            <a:spLocks noGrp="1"/>
          </p:cNvSpPr>
          <p:nvPr>
            <p:ph idx="1"/>
          </p:nvPr>
        </p:nvSpPr>
        <p:spPr>
          <a:xfrm>
            <a:off x="5309826" y="987425"/>
            <a:ext cx="6045562"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4121F43E-3D50-4A1C-A289-B3D0DD0E710F}"/>
              </a:ext>
            </a:extLst>
          </p:cNvPr>
          <p:cNvSpPr>
            <a:spLocks noGrp="1"/>
          </p:cNvSpPr>
          <p:nvPr>
            <p:ph type="body" sz="half" idx="2"/>
          </p:nvPr>
        </p:nvSpPr>
        <p:spPr>
          <a:xfrm>
            <a:off x="839788" y="2743200"/>
            <a:ext cx="3932237" cy="3127376"/>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81E70E3A-6639-4EA0-8305-C1899DAB49EB}"/>
              </a:ext>
            </a:extLst>
          </p:cNvPr>
          <p:cNvSpPr>
            <a:spLocks noGrp="1"/>
          </p:cNvSpPr>
          <p:nvPr>
            <p:ph type="dt" sz="half" idx="10"/>
          </p:nvPr>
        </p:nvSpPr>
        <p:spPr/>
        <p:txBody>
          <a:bodyPr/>
          <a:lstStyle/>
          <a:p>
            <a:fld id="{BAF64D57-1513-4084-818F-075C9D0922CD}" type="datetimeFigureOut">
              <a:rPr lang="en-US" dirty="0"/>
              <a:t>10/2/2026</a:t>
            </a:fld>
            <a:endParaRPr lang="en-US" dirty="0"/>
          </a:p>
        </p:txBody>
      </p:sp>
      <p:sp>
        <p:nvSpPr>
          <p:cNvPr id="6" name="Footer Placeholder 5">
            <a:extLst>
              <a:ext uri="{FF2B5EF4-FFF2-40B4-BE49-F238E27FC236}">
                <a16:creationId xmlns:a16="http://schemas.microsoft.com/office/drawing/2014/main" id="{5B6AFD57-4189-42FB-B29E-96366E51B44D}"/>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1AF5E2EC-8483-4FBC-9D29-C19025FA8F97}"/>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32752645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CE581-A090-4AE9-9965-B06BDB52BD95}"/>
              </a:ext>
            </a:extLst>
          </p:cNvPr>
          <p:cNvSpPr>
            <a:spLocks noGrp="1"/>
          </p:cNvSpPr>
          <p:nvPr>
            <p:ph type="title"/>
          </p:nvPr>
        </p:nvSpPr>
        <p:spPr>
          <a:xfrm>
            <a:off x="839788" y="987425"/>
            <a:ext cx="3932237" cy="1600200"/>
          </a:xfrm>
        </p:spPr>
        <p:txBody>
          <a:bodyPr anchor="t">
            <a:normAutofit/>
          </a:bodyPr>
          <a:lstStyle>
            <a:lvl1pPr>
              <a:defRPr sz="2800" b="1">
                <a:latin typeface="+mn-lt"/>
              </a:defRPr>
            </a:lvl1pPr>
          </a:lstStyle>
          <a:p>
            <a:r>
              <a:rPr lang="en-US" dirty="0"/>
              <a:t>Click to edit Master title style</a:t>
            </a:r>
          </a:p>
        </p:txBody>
      </p:sp>
      <p:sp>
        <p:nvSpPr>
          <p:cNvPr id="3" name="Picture Placeholder 2">
            <a:extLst>
              <a:ext uri="{FF2B5EF4-FFF2-40B4-BE49-F238E27FC236}">
                <a16:creationId xmlns:a16="http://schemas.microsoft.com/office/drawing/2014/main" id="{9839DEF4-262F-4ACF-9B29-3D4B819E7065}"/>
              </a:ext>
            </a:extLst>
          </p:cNvPr>
          <p:cNvSpPr>
            <a:spLocks noGrp="1" noChangeAspect="1"/>
          </p:cNvSpPr>
          <p:nvPr>
            <p:ph type="pic" idx="1"/>
          </p:nvPr>
        </p:nvSpPr>
        <p:spPr>
          <a:xfrm>
            <a:off x="5353969" y="987425"/>
            <a:ext cx="5694503" cy="4873625"/>
          </a:xfrm>
          <a:prstGeom prst="rect">
            <a:avLst/>
          </a:prstGeo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a:p>
        </p:txBody>
      </p:sp>
      <p:sp>
        <p:nvSpPr>
          <p:cNvPr id="4" name="Text Placeholder 3">
            <a:extLst>
              <a:ext uri="{FF2B5EF4-FFF2-40B4-BE49-F238E27FC236}">
                <a16:creationId xmlns:a16="http://schemas.microsoft.com/office/drawing/2014/main" id="{04ED7CBB-7A6F-441E-9072-2494B952FA8B}"/>
              </a:ext>
            </a:extLst>
          </p:cNvPr>
          <p:cNvSpPr>
            <a:spLocks noGrp="1"/>
          </p:cNvSpPr>
          <p:nvPr>
            <p:ph type="body" sz="half" idx="2"/>
          </p:nvPr>
        </p:nvSpPr>
        <p:spPr>
          <a:xfrm>
            <a:off x="839788" y="2743200"/>
            <a:ext cx="3932237" cy="3127376"/>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A2159692-77BE-4A7D-AA70-635007A6E92C}"/>
              </a:ext>
            </a:extLst>
          </p:cNvPr>
          <p:cNvSpPr>
            <a:spLocks noGrp="1"/>
          </p:cNvSpPr>
          <p:nvPr>
            <p:ph type="dt" sz="half" idx="10"/>
          </p:nvPr>
        </p:nvSpPr>
        <p:spPr/>
        <p:txBody>
          <a:bodyPr/>
          <a:lstStyle/>
          <a:p>
            <a:fld id="{4B51DC6D-53F2-404B-944C-46E1F58C3149}" type="datetimeFigureOut">
              <a:rPr lang="en-US" dirty="0"/>
              <a:t>10/2/2026</a:t>
            </a:fld>
            <a:endParaRPr lang="en-US" dirty="0"/>
          </a:p>
        </p:txBody>
      </p:sp>
      <p:sp>
        <p:nvSpPr>
          <p:cNvPr id="6" name="Footer Placeholder 5">
            <a:extLst>
              <a:ext uri="{FF2B5EF4-FFF2-40B4-BE49-F238E27FC236}">
                <a16:creationId xmlns:a16="http://schemas.microsoft.com/office/drawing/2014/main" id="{FBB9A4DA-63AF-4D6A-98DB-E1D0AC741E58}"/>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A76B7958-B19B-4C23-A82F-DD4E4B912B29}"/>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108973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2958AD-1CAD-45B3-B83D-DC9D33CD613F}"/>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09153F2E-0397-4423-8A88-D0059DEAF0CE}"/>
              </a:ext>
            </a:extLst>
          </p:cNvPr>
          <p:cNvSpPr>
            <a:spLocks noGrp="1"/>
          </p:cNvSpPr>
          <p:nvPr>
            <p:ph type="body" orient="vert" idx="1"/>
          </p:nvPr>
        </p:nvSpPr>
        <p:spPr>
          <a:xfrm>
            <a:off x="808662" y="2019299"/>
            <a:ext cx="10357666" cy="4114801"/>
          </a:xfrm>
          <a:prstGeom prst="rect">
            <a:avLst/>
          </a:prstGeo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27ADDE1-7025-4FA9-822D-481685085490}"/>
              </a:ext>
            </a:extLst>
          </p:cNvPr>
          <p:cNvSpPr>
            <a:spLocks noGrp="1"/>
          </p:cNvSpPr>
          <p:nvPr>
            <p:ph type="dt" sz="half" idx="10"/>
          </p:nvPr>
        </p:nvSpPr>
        <p:spPr/>
        <p:txBody>
          <a:bodyPr/>
          <a:lstStyle/>
          <a:p>
            <a:fld id="{F836330A-4522-49F4-ACCE-A07321703478}" type="datetimeFigureOut">
              <a:rPr lang="en-US" dirty="0"/>
              <a:t>10/2/2026</a:t>
            </a:fld>
            <a:endParaRPr lang="en-US" dirty="0"/>
          </a:p>
        </p:txBody>
      </p:sp>
      <p:sp>
        <p:nvSpPr>
          <p:cNvPr id="5" name="Footer Placeholder 4">
            <a:extLst>
              <a:ext uri="{FF2B5EF4-FFF2-40B4-BE49-F238E27FC236}">
                <a16:creationId xmlns:a16="http://schemas.microsoft.com/office/drawing/2014/main" id="{6B2A73E0-F328-46DC-98BE-CA0981F75A38}"/>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24652226-010C-494F-8BE8-BF91F3553DD5}"/>
              </a:ext>
            </a:extLst>
          </p:cNvPr>
          <p:cNvSpPr>
            <a:spLocks noGrp="1"/>
          </p:cNvSpPr>
          <p:nvPr>
            <p:ph type="sldNum" sz="quarter" idx="12"/>
          </p:nvPr>
        </p:nvSpPr>
        <p:spPr/>
        <p:txBody>
          <a:bodyPr/>
          <a:lstStyle/>
          <a:p>
            <a:fld id="{8DFDE724-0293-4953-AE9D-4D814FA589B0}" type="slidenum">
              <a:rPr lang="en-US" dirty="0"/>
              <a:t>‹#›</a:t>
            </a:fld>
            <a:endParaRPr lang="en-US" dirty="0"/>
          </a:p>
        </p:txBody>
      </p:sp>
      <p:grpSp>
        <p:nvGrpSpPr>
          <p:cNvPr id="7" name="Group 6">
            <a:extLst>
              <a:ext uri="{FF2B5EF4-FFF2-40B4-BE49-F238E27FC236}">
                <a16:creationId xmlns:a16="http://schemas.microsoft.com/office/drawing/2014/main" id="{9F89E9C4-9D18-4529-BC0C-68EAE507CDF8}"/>
              </a:ext>
            </a:extLst>
          </p:cNvPr>
          <p:cNvGrpSpPr/>
          <p:nvPr/>
        </p:nvGrpSpPr>
        <p:grpSpPr>
          <a:xfrm flipH="1" flipV="1">
            <a:off x="0" y="3551521"/>
            <a:ext cx="567782" cy="3306479"/>
            <a:chOff x="11619770" y="-2005"/>
            <a:chExt cx="567782" cy="3306479"/>
          </a:xfrm>
        </p:grpSpPr>
        <p:sp>
          <p:nvSpPr>
            <p:cNvPr id="8" name="Freeform: Shape 7">
              <a:extLst>
                <a:ext uri="{FF2B5EF4-FFF2-40B4-BE49-F238E27FC236}">
                  <a16:creationId xmlns:a16="http://schemas.microsoft.com/office/drawing/2014/main" id="{D7DF5937-0C03-4786-AB62-3CF7CECB92D6}"/>
                </a:ext>
              </a:extLst>
            </p:cNvPr>
            <p:cNvSpPr/>
            <p:nvPr/>
          </p:nvSpPr>
          <p:spPr>
            <a:xfrm flipV="1">
              <a:off x="11619770" y="373807"/>
              <a:ext cx="526228" cy="2930667"/>
            </a:xfrm>
            <a:custGeom>
              <a:avLst/>
              <a:gdLst/>
              <a:ahLst/>
              <a:cxnLst/>
              <a:rect l="l" t="t" r="r" b="b"/>
              <a:pathLst>
                <a:path w="757287" h="3694096">
                  <a:moveTo>
                    <a:pt x="757287" y="3694096"/>
                  </a:moveTo>
                  <a:lnTo>
                    <a:pt x="757287" y="0"/>
                  </a:lnTo>
                  <a:lnTo>
                    <a:pt x="0" y="0"/>
                  </a:lnTo>
                  <a:lnTo>
                    <a:pt x="0" y="3686094"/>
                  </a:lnTo>
                  <a:close/>
                </a:path>
              </a:pathLst>
            </a:custGeom>
            <a:blipFill dpi="0" rotWithShape="1">
              <a:blip r:embed="rId2">
                <a:extLst>
                  <a:ext uri="{96DAC541-7B7A-43D3-8B79-37D633B846F1}">
                    <asvg:svgBlip xmlns:asvg="http://schemas.microsoft.com/office/drawing/2016/SVG/main" r:embed="rId3"/>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E9AD93DB-2DB0-4B2D-884B-6EC45344325B}"/>
                </a:ext>
                <a:ext uri="{C183D7F6-B498-43B3-948B-1728B52AA6E4}">
                  <adec:decorative xmlns:adec="http://schemas.microsoft.com/office/drawing/2017/decorative" val="1"/>
                </a:ext>
              </a:extLst>
            </p:cNvPr>
            <p:cNvSpPr/>
            <p:nvPr/>
          </p:nvSpPr>
          <p:spPr>
            <a:xfrm flipH="1" flipV="1">
              <a:off x="11980943" y="-200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spTree>
    <p:extLst>
      <p:ext uri="{BB962C8B-B14F-4D97-AF65-F5344CB8AC3E}">
        <p14:creationId xmlns:p14="http://schemas.microsoft.com/office/powerpoint/2010/main" val="12610546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9C635D0-31D9-44E1-911D-F7D5D5400992}"/>
              </a:ext>
            </a:extLst>
          </p:cNvPr>
          <p:cNvSpPr>
            <a:spLocks noGrp="1"/>
          </p:cNvSpPr>
          <p:nvPr>
            <p:ph type="title" orient="vert"/>
          </p:nvPr>
        </p:nvSpPr>
        <p:spPr>
          <a:xfrm>
            <a:off x="8853914" y="624313"/>
            <a:ext cx="2537986" cy="5509787"/>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A67F9230-1FA4-439D-A800-B5F006F07C0D}"/>
              </a:ext>
            </a:extLst>
          </p:cNvPr>
          <p:cNvSpPr>
            <a:spLocks noGrp="1"/>
          </p:cNvSpPr>
          <p:nvPr>
            <p:ph type="body" orient="vert" idx="1"/>
          </p:nvPr>
        </p:nvSpPr>
        <p:spPr>
          <a:xfrm>
            <a:off x="800100" y="624313"/>
            <a:ext cx="7816542" cy="5509787"/>
          </a:xfrm>
          <a:prstGeom prst="rect">
            <a:avLst/>
          </a:prstGeo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05AB2A3-7055-43AF-8BAB-0A9B7444867A}"/>
              </a:ext>
            </a:extLst>
          </p:cNvPr>
          <p:cNvSpPr>
            <a:spLocks noGrp="1"/>
          </p:cNvSpPr>
          <p:nvPr>
            <p:ph type="dt" sz="half" idx="10"/>
          </p:nvPr>
        </p:nvSpPr>
        <p:spPr/>
        <p:txBody>
          <a:bodyPr/>
          <a:lstStyle/>
          <a:p>
            <a:fld id="{75EC5DDF-A796-4D56-9973-341789785817}" type="datetimeFigureOut">
              <a:rPr lang="en-US" dirty="0"/>
              <a:t>10/2/2026</a:t>
            </a:fld>
            <a:endParaRPr lang="en-US" dirty="0"/>
          </a:p>
        </p:txBody>
      </p:sp>
      <p:sp>
        <p:nvSpPr>
          <p:cNvPr id="5" name="Footer Placeholder 4">
            <a:extLst>
              <a:ext uri="{FF2B5EF4-FFF2-40B4-BE49-F238E27FC236}">
                <a16:creationId xmlns:a16="http://schemas.microsoft.com/office/drawing/2014/main" id="{EE9A1821-A311-49CD-BCB4-B4BC88661019}"/>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A637C6A8-813A-486A-AA90-AB28935F2B4F}"/>
              </a:ext>
            </a:extLst>
          </p:cNvPr>
          <p:cNvSpPr>
            <a:spLocks noGrp="1"/>
          </p:cNvSpPr>
          <p:nvPr>
            <p:ph type="sldNum" sz="quarter" idx="12"/>
          </p:nvPr>
        </p:nvSpPr>
        <p:spPr/>
        <p:txBody>
          <a:bodyPr/>
          <a:lstStyle/>
          <a:p>
            <a:fld id="{8DFDE724-0293-4953-AE9D-4D814FA589B0}" type="slidenum">
              <a:rPr lang="en-US" dirty="0"/>
              <a:t>‹#›</a:t>
            </a:fld>
            <a:endParaRPr lang="en-US" dirty="0"/>
          </a:p>
        </p:txBody>
      </p:sp>
      <p:grpSp>
        <p:nvGrpSpPr>
          <p:cNvPr id="7" name="Group 6">
            <a:extLst>
              <a:ext uri="{FF2B5EF4-FFF2-40B4-BE49-F238E27FC236}">
                <a16:creationId xmlns:a16="http://schemas.microsoft.com/office/drawing/2014/main" id="{F38C7A17-06CC-442C-A876-A51B2B556508}"/>
              </a:ext>
            </a:extLst>
          </p:cNvPr>
          <p:cNvGrpSpPr/>
          <p:nvPr/>
        </p:nvGrpSpPr>
        <p:grpSpPr>
          <a:xfrm flipH="1" flipV="1">
            <a:off x="0" y="3551521"/>
            <a:ext cx="567782" cy="3306479"/>
            <a:chOff x="11619770" y="-2005"/>
            <a:chExt cx="567782" cy="3306479"/>
          </a:xfrm>
        </p:grpSpPr>
        <p:sp>
          <p:nvSpPr>
            <p:cNvPr id="8" name="Freeform: Shape 7">
              <a:extLst>
                <a:ext uri="{FF2B5EF4-FFF2-40B4-BE49-F238E27FC236}">
                  <a16:creationId xmlns:a16="http://schemas.microsoft.com/office/drawing/2014/main" id="{54C1798A-2980-4F34-8355-7BCB6B295322}"/>
                </a:ext>
              </a:extLst>
            </p:cNvPr>
            <p:cNvSpPr/>
            <p:nvPr/>
          </p:nvSpPr>
          <p:spPr>
            <a:xfrm flipV="1">
              <a:off x="11619770" y="373807"/>
              <a:ext cx="526228" cy="2930667"/>
            </a:xfrm>
            <a:custGeom>
              <a:avLst/>
              <a:gdLst/>
              <a:ahLst/>
              <a:cxnLst/>
              <a:rect l="l" t="t" r="r" b="b"/>
              <a:pathLst>
                <a:path w="757287" h="3694096">
                  <a:moveTo>
                    <a:pt x="757287" y="3694096"/>
                  </a:moveTo>
                  <a:lnTo>
                    <a:pt x="757287" y="0"/>
                  </a:lnTo>
                  <a:lnTo>
                    <a:pt x="0" y="0"/>
                  </a:lnTo>
                  <a:lnTo>
                    <a:pt x="0" y="3686094"/>
                  </a:lnTo>
                  <a:close/>
                </a:path>
              </a:pathLst>
            </a:custGeom>
            <a:blipFill dpi="0" rotWithShape="1">
              <a:blip r:embed="rId2">
                <a:extLst>
                  <a:ext uri="{96DAC541-7B7A-43D3-8B79-37D633B846F1}">
                    <asvg:svgBlip xmlns:asvg="http://schemas.microsoft.com/office/drawing/2016/SVG/main" r:embed="rId3"/>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59D7542C-E4AE-488F-BC75-2E7ED83910CE}"/>
                </a:ext>
                <a:ext uri="{C183D7F6-B498-43B3-948B-1728B52AA6E4}">
                  <adec:decorative xmlns:adec="http://schemas.microsoft.com/office/drawing/2017/decorative" val="1"/>
                </a:ext>
              </a:extLst>
            </p:cNvPr>
            <p:cNvSpPr/>
            <p:nvPr/>
          </p:nvSpPr>
          <p:spPr>
            <a:xfrm flipH="1" flipV="1">
              <a:off x="11980943" y="-200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spTree>
    <p:extLst>
      <p:ext uri="{BB962C8B-B14F-4D97-AF65-F5344CB8AC3E}">
        <p14:creationId xmlns:p14="http://schemas.microsoft.com/office/powerpoint/2010/main" val="37318063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sv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586DAE1-1F65-43B8-A400-95E6DEEDCDFC}"/>
              </a:ext>
            </a:extLst>
          </p:cNvPr>
          <p:cNvSpPr>
            <a:spLocks noGrp="1"/>
          </p:cNvSpPr>
          <p:nvPr>
            <p:ph type="title"/>
          </p:nvPr>
        </p:nvSpPr>
        <p:spPr>
          <a:xfrm>
            <a:off x="808661" y="365125"/>
            <a:ext cx="10357666" cy="1438450"/>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2D75C993-A44B-4C2D-818E-4C9000BB05C1}"/>
              </a:ext>
            </a:extLst>
          </p:cNvPr>
          <p:cNvSpPr>
            <a:spLocks noGrp="1"/>
          </p:cNvSpPr>
          <p:nvPr>
            <p:ph type="body" idx="1"/>
          </p:nvPr>
        </p:nvSpPr>
        <p:spPr>
          <a:xfrm>
            <a:off x="808662" y="2019299"/>
            <a:ext cx="10357666" cy="411480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95A21B6E-ECC6-47D0-9C14-812B746F1563}"/>
              </a:ext>
            </a:extLst>
          </p:cNvPr>
          <p:cNvSpPr>
            <a:spLocks noGrp="1"/>
          </p:cNvSpPr>
          <p:nvPr>
            <p:ph type="dt" sz="half" idx="2"/>
          </p:nvPr>
        </p:nvSpPr>
        <p:spPr>
          <a:xfrm>
            <a:off x="795014" y="6342042"/>
            <a:ext cx="2743200" cy="365125"/>
          </a:xfrm>
          <a:prstGeom prst="rect">
            <a:avLst/>
          </a:prstGeom>
        </p:spPr>
        <p:txBody>
          <a:bodyPr vert="horz" lIns="91440" tIns="45720" rIns="91440" bIns="45720" rtlCol="0" anchor="ctr"/>
          <a:lstStyle>
            <a:lvl1pPr algn="l">
              <a:defRPr sz="1000" spc="100" baseline="0">
                <a:solidFill>
                  <a:schemeClr val="tx1"/>
                </a:solidFill>
              </a:defRPr>
            </a:lvl1pPr>
          </a:lstStyle>
          <a:p>
            <a:fld id="{3716B609-2A26-46AA-B595-3671F5470576}" type="datetimeFigureOut">
              <a:rPr lang="en-US" dirty="0"/>
              <a:t>10/2/2026</a:t>
            </a:fld>
            <a:endParaRPr lang="en-US" dirty="0"/>
          </a:p>
        </p:txBody>
      </p:sp>
      <p:sp>
        <p:nvSpPr>
          <p:cNvPr id="5" name="Footer Placeholder 4">
            <a:extLst>
              <a:ext uri="{FF2B5EF4-FFF2-40B4-BE49-F238E27FC236}">
                <a16:creationId xmlns:a16="http://schemas.microsoft.com/office/drawing/2014/main" id="{5209A716-DEA9-48A9-A5BC-0F392D2B49AC}"/>
              </a:ext>
            </a:extLst>
          </p:cNvPr>
          <p:cNvSpPr>
            <a:spLocks noGrp="1"/>
          </p:cNvSpPr>
          <p:nvPr>
            <p:ph type="ftr" sz="quarter" idx="3"/>
          </p:nvPr>
        </p:nvSpPr>
        <p:spPr>
          <a:xfrm>
            <a:off x="7696200" y="6342042"/>
            <a:ext cx="3470128" cy="365125"/>
          </a:xfrm>
          <a:prstGeom prst="rect">
            <a:avLst/>
          </a:prstGeom>
        </p:spPr>
        <p:txBody>
          <a:bodyPr vert="horz" lIns="91440" tIns="45720" rIns="91440" bIns="45720" rtlCol="0" anchor="ctr"/>
          <a:lstStyle>
            <a:lvl1pPr algn="r">
              <a:defRPr sz="1000" spc="50" baseline="0">
                <a:solidFill>
                  <a:schemeClr val="tx1"/>
                </a:solidFill>
              </a:defRPr>
            </a:lvl1pPr>
          </a:lstStyle>
          <a:p>
            <a:r>
              <a:rPr lang="en-US" dirty="0"/>
              <a:t>
              </a:t>
            </a:r>
          </a:p>
        </p:txBody>
      </p:sp>
      <p:sp>
        <p:nvSpPr>
          <p:cNvPr id="6" name="Slide Number Placeholder 5">
            <a:extLst>
              <a:ext uri="{FF2B5EF4-FFF2-40B4-BE49-F238E27FC236}">
                <a16:creationId xmlns:a16="http://schemas.microsoft.com/office/drawing/2014/main" id="{C09CB69E-A0E4-4558-9C62-4CD8CDD2A501}"/>
              </a:ext>
            </a:extLst>
          </p:cNvPr>
          <p:cNvSpPr>
            <a:spLocks noGrp="1"/>
          </p:cNvSpPr>
          <p:nvPr>
            <p:ph type="sldNum" sz="quarter" idx="4"/>
          </p:nvPr>
        </p:nvSpPr>
        <p:spPr>
          <a:xfrm>
            <a:off x="11166329" y="6342042"/>
            <a:ext cx="526228" cy="365125"/>
          </a:xfrm>
          <a:prstGeom prst="rect">
            <a:avLst/>
          </a:prstGeom>
        </p:spPr>
        <p:txBody>
          <a:bodyPr vert="horz" lIns="91440" tIns="45720" rIns="91440" bIns="45720" rtlCol="0" anchor="ctr"/>
          <a:lstStyle>
            <a:lvl1pPr algn="r">
              <a:defRPr sz="1000" spc="100" baseline="0">
                <a:solidFill>
                  <a:schemeClr val="tx1"/>
                </a:solidFill>
              </a:defRPr>
            </a:lvl1pPr>
          </a:lstStyle>
          <a:p>
            <a:fld id="{8DFDE724-0293-4953-AE9D-4D814FA589B0}" type="slidenum">
              <a:rPr lang="en-US" dirty="0"/>
              <a:t>‹#›</a:t>
            </a:fld>
            <a:endParaRPr lang="en-US" dirty="0"/>
          </a:p>
        </p:txBody>
      </p:sp>
      <p:grpSp>
        <p:nvGrpSpPr>
          <p:cNvPr id="7" name="Group 6">
            <a:extLst>
              <a:ext uri="{FF2B5EF4-FFF2-40B4-BE49-F238E27FC236}">
                <a16:creationId xmlns:a16="http://schemas.microsoft.com/office/drawing/2014/main" id="{EB6ECC43-D65E-4A7B-A76B-D278A2184166}"/>
              </a:ext>
            </a:extLst>
          </p:cNvPr>
          <p:cNvGrpSpPr/>
          <p:nvPr/>
        </p:nvGrpSpPr>
        <p:grpSpPr>
          <a:xfrm flipV="1">
            <a:off x="11626076" y="3551521"/>
            <a:ext cx="567782" cy="3306479"/>
            <a:chOff x="11619770" y="-2005"/>
            <a:chExt cx="567782" cy="3306479"/>
          </a:xfrm>
        </p:grpSpPr>
        <p:sp>
          <p:nvSpPr>
            <p:cNvPr id="8" name="Freeform: Shape 7">
              <a:extLst>
                <a:ext uri="{FF2B5EF4-FFF2-40B4-BE49-F238E27FC236}">
                  <a16:creationId xmlns:a16="http://schemas.microsoft.com/office/drawing/2014/main" id="{7EE443C5-5AB9-407B-A8C3-011BB14FEF06}"/>
                </a:ext>
              </a:extLst>
            </p:cNvPr>
            <p:cNvSpPr/>
            <p:nvPr/>
          </p:nvSpPr>
          <p:spPr>
            <a:xfrm flipV="1">
              <a:off x="11619770" y="373807"/>
              <a:ext cx="526228" cy="2930667"/>
            </a:xfrm>
            <a:custGeom>
              <a:avLst/>
              <a:gdLst/>
              <a:ahLst/>
              <a:cxnLst/>
              <a:rect l="l" t="t" r="r" b="b"/>
              <a:pathLst>
                <a:path w="757287" h="3694096">
                  <a:moveTo>
                    <a:pt x="757287" y="3694096"/>
                  </a:moveTo>
                  <a:lnTo>
                    <a:pt x="757287" y="0"/>
                  </a:lnTo>
                  <a:lnTo>
                    <a:pt x="0" y="0"/>
                  </a:lnTo>
                  <a:lnTo>
                    <a:pt x="0" y="3686094"/>
                  </a:lnTo>
                  <a:close/>
                </a:path>
              </a:pathLst>
            </a:custGeom>
            <a:blipFill dpi="0" rotWithShape="1">
              <a:blip r:embed="rId13">
                <a:extLst>
                  <a:ext uri="{96DAC541-7B7A-43D3-8B79-37D633B846F1}">
                    <asvg:svgBlip xmlns:asvg="http://schemas.microsoft.com/office/drawing/2016/SVG/main" r:embed="rId14"/>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4538C9FA-DA5E-4785-8F4A-CA481A3A6526}"/>
                </a:ext>
                <a:ext uri="{C183D7F6-B498-43B3-948B-1728B52AA6E4}">
                  <adec:decorative xmlns:adec="http://schemas.microsoft.com/office/drawing/2017/decorative" val="1"/>
                </a:ext>
              </a:extLst>
            </p:cNvPr>
            <p:cNvSpPr/>
            <p:nvPr/>
          </p:nvSpPr>
          <p:spPr>
            <a:xfrm flipH="1" flipV="1">
              <a:off x="11980943" y="-200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spTree>
    <p:extLst>
      <p:ext uri="{BB962C8B-B14F-4D97-AF65-F5344CB8AC3E}">
        <p14:creationId xmlns:p14="http://schemas.microsoft.com/office/powerpoint/2010/main" val="20238555"/>
      </p:ext>
    </p:extLst>
  </p:cSld>
  <p:clrMap bg1="lt1" tx1="dk1" bg2="lt2" tx2="dk2" accent1="accent1" accent2="accent2" accent3="accent3" accent4="accent4" accent5="accent5" accent6="accent6" hlink="hlink" folHlink="folHlink"/>
  <p:sldLayoutIdLst>
    <p:sldLayoutId id="2147483810" r:id="rId1"/>
    <p:sldLayoutId id="2147483811" r:id="rId2"/>
    <p:sldLayoutId id="2147483812" r:id="rId3"/>
    <p:sldLayoutId id="2147483813" r:id="rId4"/>
    <p:sldLayoutId id="2147483814" r:id="rId5"/>
    <p:sldLayoutId id="2147483815" r:id="rId6"/>
    <p:sldLayoutId id="2147483816" r:id="rId7"/>
    <p:sldLayoutId id="2147483817" r:id="rId8"/>
    <p:sldLayoutId id="2147483818" r:id="rId9"/>
    <p:sldLayoutId id="2147483819" r:id="rId10"/>
    <p:sldLayoutId id="2147483820" r:id="rId11"/>
  </p:sldLayoutIdLst>
  <p:hf hdr="0"/>
  <p:txStyles>
    <p:titleStyle>
      <a:lvl1pPr algn="l" defTabSz="914400" rtl="0" eaLnBrk="1" latinLnBrk="0" hangingPunct="1">
        <a:lnSpc>
          <a:spcPct val="120000"/>
        </a:lnSpc>
        <a:spcBef>
          <a:spcPct val="0"/>
        </a:spcBef>
        <a:buNone/>
        <a:defRPr sz="3200" kern="1200" cap="all" spc="700" baseline="0">
          <a:solidFill>
            <a:schemeClr val="tx1"/>
          </a:solidFill>
          <a:latin typeface="+mj-lt"/>
          <a:ea typeface="+mj-ea"/>
          <a:cs typeface="+mj-cs"/>
        </a:defRPr>
      </a:lvl1pPr>
    </p:titleStyle>
    <p:bodyStyle>
      <a:lvl1pPr marL="228600" indent="-228600" algn="l" defTabSz="914400" rtl="0" eaLnBrk="1" latinLnBrk="0" hangingPunct="1">
        <a:lnSpc>
          <a:spcPct val="130000"/>
        </a:lnSpc>
        <a:spcBef>
          <a:spcPts val="1000"/>
        </a:spcBef>
        <a:buSzPct val="85000"/>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30000"/>
        </a:lnSpc>
        <a:spcBef>
          <a:spcPts val="500"/>
        </a:spcBef>
        <a:buSzPct val="100000"/>
        <a:buFont typeface="Avenir Next LT Pro Light" panose="020B03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30000"/>
        </a:lnSpc>
        <a:spcBef>
          <a:spcPts val="500"/>
        </a:spcBef>
        <a:buSzPct val="85000"/>
        <a:buFont typeface="Arial" panose="020B0604020202020204" pitchFamily="34" charset="0"/>
        <a:buChar char="•"/>
        <a:defRPr sz="1600" kern="1200">
          <a:solidFill>
            <a:schemeClr val="tx1"/>
          </a:solidFill>
          <a:latin typeface="+mn-lt"/>
          <a:ea typeface="+mn-ea"/>
          <a:cs typeface="+mn-cs"/>
        </a:defRPr>
      </a:lvl3pPr>
      <a:lvl4pPr marL="1005840" indent="-228600" algn="l" defTabSz="914400" rtl="0" eaLnBrk="1" latinLnBrk="0" hangingPunct="1">
        <a:lnSpc>
          <a:spcPct val="130000"/>
        </a:lnSpc>
        <a:spcBef>
          <a:spcPts val="500"/>
        </a:spcBef>
        <a:buSzPct val="100000"/>
        <a:buFont typeface="Avenir Next LT Pro Light" panose="020B0304020202020204" pitchFamily="34" charset="0"/>
        <a:buChar char="–"/>
        <a:defRPr sz="1400" kern="1200">
          <a:solidFill>
            <a:schemeClr val="tx1"/>
          </a:solidFill>
          <a:latin typeface="+mn-lt"/>
          <a:ea typeface="+mn-ea"/>
          <a:cs typeface="+mn-cs"/>
        </a:defRPr>
      </a:lvl4pPr>
      <a:lvl5pPr marL="1188720" indent="-228600" algn="l" defTabSz="914400" rtl="0" eaLnBrk="1" latinLnBrk="0" hangingPunct="1">
        <a:lnSpc>
          <a:spcPct val="130000"/>
        </a:lnSpc>
        <a:spcBef>
          <a:spcPts val="500"/>
        </a:spcBef>
        <a:buSzPct val="85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592">
          <p15:clr>
            <a:srgbClr val="F26B43"/>
          </p15:clr>
        </p15:guide>
        <p15:guide id="2" pos="504">
          <p15:clr>
            <a:srgbClr val="F26B43"/>
          </p15:clr>
        </p15:guide>
        <p15:guide id="3" pos="7176">
          <p15:clr>
            <a:srgbClr val="F26B43"/>
          </p15:clr>
        </p15:guide>
        <p15:guide id="5" orient="horz" pos="1272">
          <p15:clr>
            <a:srgbClr val="F26B43"/>
          </p15:clr>
        </p15:guide>
        <p15:guide id="6" orient="horz" pos="1728">
          <p15:clr>
            <a:srgbClr val="F26B43"/>
          </p15:clr>
        </p15:guide>
        <p15:guide id="7" orient="horz" pos="3864">
          <p15:clr>
            <a:srgbClr val="F26B43"/>
          </p15:clr>
        </p15:guide>
        <p15:guide id="8" orient="horz" pos="3432">
          <p15:clr>
            <a:srgbClr val="F26B43"/>
          </p15:clr>
        </p15:guide>
        <p15:guide id="9" pos="1008">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B8FF81-2A43-4A3F-AC81-83842054454A}"/>
              </a:ext>
            </a:extLst>
          </p:cNvPr>
          <p:cNvSpPr>
            <a:spLocks noGrp="1"/>
          </p:cNvSpPr>
          <p:nvPr>
            <p:ph type="ctrTitle"/>
          </p:nvPr>
        </p:nvSpPr>
        <p:spPr>
          <a:xfrm>
            <a:off x="985968" y="4199686"/>
            <a:ext cx="10193034" cy="1012633"/>
          </a:xfrm>
        </p:spPr>
        <p:txBody>
          <a:bodyPr>
            <a:normAutofit fontScale="90000"/>
          </a:bodyPr>
          <a:lstStyle/>
          <a:p>
            <a:pPr algn="ctr">
              <a:lnSpc>
                <a:spcPct val="90000"/>
              </a:lnSpc>
            </a:pPr>
            <a:r>
              <a:rPr lang="en-GB" sz="2300" dirty="0"/>
              <a:t>Year 3 </a:t>
            </a:r>
            <a:br>
              <a:rPr lang="en-GB" sz="2300" dirty="0"/>
            </a:br>
            <a:r>
              <a:rPr lang="en-GB" sz="2300" dirty="0"/>
              <a:t>Meet the Teacher</a:t>
            </a:r>
            <a:br>
              <a:rPr lang="en-GB" sz="2300" dirty="0"/>
            </a:br>
            <a:endParaRPr lang="en-GB" sz="2300" dirty="0"/>
          </a:p>
        </p:txBody>
      </p:sp>
      <p:sp>
        <p:nvSpPr>
          <p:cNvPr id="3" name="Subtitle 2">
            <a:extLst>
              <a:ext uri="{FF2B5EF4-FFF2-40B4-BE49-F238E27FC236}">
                <a16:creationId xmlns:a16="http://schemas.microsoft.com/office/drawing/2014/main" id="{350E34CE-3250-447F-933A-2683CFF35704}"/>
              </a:ext>
            </a:extLst>
          </p:cNvPr>
          <p:cNvSpPr>
            <a:spLocks noGrp="1"/>
          </p:cNvSpPr>
          <p:nvPr>
            <p:ph type="subTitle" idx="1"/>
          </p:nvPr>
        </p:nvSpPr>
        <p:spPr>
          <a:xfrm>
            <a:off x="985968" y="5208413"/>
            <a:ext cx="10371628" cy="1028333"/>
          </a:xfrm>
        </p:spPr>
        <p:txBody>
          <a:bodyPr vert="horz" lIns="0" tIns="0" rIns="0" bIns="0" rtlCol="0" anchor="t">
            <a:noAutofit/>
          </a:bodyPr>
          <a:lstStyle/>
          <a:p>
            <a:pPr algn="ctr">
              <a:lnSpc>
                <a:spcPct val="90000"/>
              </a:lnSpc>
            </a:pPr>
            <a:endParaRPr lang="en-GB" sz="500" dirty="0"/>
          </a:p>
          <a:p>
            <a:pPr algn="ctr">
              <a:lnSpc>
                <a:spcPct val="90000"/>
              </a:lnSpc>
            </a:pPr>
            <a:r>
              <a:rPr lang="en-GB" sz="2000" dirty="0"/>
              <a:t>Juniper Hill School</a:t>
            </a:r>
          </a:p>
          <a:p>
            <a:pPr algn="ctr">
              <a:lnSpc>
                <a:spcPct val="90000"/>
              </a:lnSpc>
            </a:pPr>
            <a:r>
              <a:rPr lang="en-GB" sz="2000" dirty="0"/>
              <a:t>23rd September 2026</a:t>
            </a:r>
          </a:p>
        </p:txBody>
      </p:sp>
      <p:pic>
        <p:nvPicPr>
          <p:cNvPr id="7" name="Picture 6" descr="C:\Users\cgarnett\AppData\Local\Microsoft\Windows\INetCache\Content.MSO\A518E0DB.tmp">
            <a:extLst>
              <a:ext uri="{FF2B5EF4-FFF2-40B4-BE49-F238E27FC236}">
                <a16:creationId xmlns:a16="http://schemas.microsoft.com/office/drawing/2014/main" id="{B319336A-E8B1-BE2E-1C6B-050BCD78412B}"/>
              </a:ext>
            </a:extLst>
          </p:cNvPr>
          <p:cNvPicPr>
            <a:picLocks noChangeAspect="1"/>
          </p:cNvPicPr>
          <p:nvPr/>
        </p:nvPicPr>
        <p:blipFill>
          <a:blip r:embed="rId2"/>
          <a:stretch>
            <a:fillRect/>
          </a:stretch>
        </p:blipFill>
        <p:spPr>
          <a:xfrm>
            <a:off x="2965822" y="959458"/>
            <a:ext cx="1752754" cy="3074320"/>
          </a:xfrm>
          <a:prstGeom prst="rect">
            <a:avLst/>
          </a:prstGeom>
        </p:spPr>
      </p:pic>
      <p:pic>
        <p:nvPicPr>
          <p:cNvPr id="8" name="Picture 7">
            <a:extLst>
              <a:ext uri="{FF2B5EF4-FFF2-40B4-BE49-F238E27FC236}">
                <a16:creationId xmlns:a16="http://schemas.microsoft.com/office/drawing/2014/main" id="{2F9DBB1E-F5F5-DC8C-3339-F7FD7C93E347}"/>
              </a:ext>
            </a:extLst>
          </p:cNvPr>
          <p:cNvPicPr>
            <a:picLocks noChangeAspect="1"/>
          </p:cNvPicPr>
          <p:nvPr/>
        </p:nvPicPr>
        <p:blipFill>
          <a:blip r:embed="rId3"/>
          <a:stretch>
            <a:fillRect/>
          </a:stretch>
        </p:blipFill>
        <p:spPr>
          <a:xfrm>
            <a:off x="6326393" y="1933124"/>
            <a:ext cx="2253824" cy="2100654"/>
          </a:xfrm>
          <a:prstGeom prst="rect">
            <a:avLst/>
          </a:prstGeom>
        </p:spPr>
      </p:pic>
    </p:spTree>
    <p:extLst>
      <p:ext uri="{BB962C8B-B14F-4D97-AF65-F5344CB8AC3E}">
        <p14:creationId xmlns:p14="http://schemas.microsoft.com/office/powerpoint/2010/main" val="32212180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4A6C79-84F4-9A56-D529-64F4F66CDEC6}"/>
              </a:ext>
            </a:extLst>
          </p:cNvPr>
          <p:cNvSpPr>
            <a:spLocks noGrp="1"/>
          </p:cNvSpPr>
          <p:nvPr>
            <p:ph type="title"/>
          </p:nvPr>
        </p:nvSpPr>
        <p:spPr/>
        <p:txBody>
          <a:bodyPr/>
          <a:lstStyle/>
          <a:p>
            <a:r>
              <a:rPr lang="en-GB" dirty="0"/>
              <a:t>Working together</a:t>
            </a:r>
          </a:p>
        </p:txBody>
      </p:sp>
      <p:sp>
        <p:nvSpPr>
          <p:cNvPr id="3" name="Content Placeholder 2">
            <a:extLst>
              <a:ext uri="{FF2B5EF4-FFF2-40B4-BE49-F238E27FC236}">
                <a16:creationId xmlns:a16="http://schemas.microsoft.com/office/drawing/2014/main" id="{3727614E-5A93-DDE4-47A7-E58077856514}"/>
              </a:ext>
            </a:extLst>
          </p:cNvPr>
          <p:cNvSpPr>
            <a:spLocks noGrp="1"/>
          </p:cNvSpPr>
          <p:nvPr>
            <p:ph idx="1"/>
          </p:nvPr>
        </p:nvSpPr>
        <p:spPr/>
        <p:txBody>
          <a:bodyPr vert="horz" lIns="0" tIns="0" rIns="0" bIns="0" rtlCol="0" anchor="t">
            <a:normAutofit/>
          </a:bodyPr>
          <a:lstStyle/>
          <a:p>
            <a:pPr marL="0" indent="0">
              <a:buNone/>
            </a:pPr>
            <a:r>
              <a:rPr lang="en-GB" sz="1600" dirty="0">
                <a:latin typeface="Segoe UI"/>
                <a:cs typeface="Segoe UI"/>
              </a:rPr>
              <a:t>At the heart of Juniper are the strong, positive relationships we build between home and school. Relationships matter to us. </a:t>
            </a:r>
            <a:endParaRPr lang="en-GB" sz="1600" dirty="0">
              <a:latin typeface="Avenir Next LT Pro Light"/>
              <a:cs typeface="Segoe UI"/>
            </a:endParaRPr>
          </a:p>
          <a:p>
            <a:pPr marL="0" indent="0">
              <a:buNone/>
            </a:pPr>
            <a:r>
              <a:rPr lang="en-GB" sz="1600" dirty="0">
                <a:latin typeface="Segoe UI"/>
                <a:cs typeface="Segoe UI"/>
              </a:rPr>
              <a:t>We value working in partnership with you, and we recognise that you know your children best. </a:t>
            </a:r>
            <a:endParaRPr lang="en-GB" sz="1600" dirty="0">
              <a:latin typeface="Avenir Next LT Pro Light"/>
              <a:cs typeface="Segoe UI"/>
            </a:endParaRPr>
          </a:p>
          <a:p>
            <a:pPr marL="0" indent="0">
              <a:buNone/>
            </a:pPr>
            <a:r>
              <a:rPr lang="en-GB" sz="1600" dirty="0">
                <a:latin typeface="Segoe UI"/>
                <a:cs typeface="Segoe UI"/>
              </a:rPr>
              <a:t>To ensure a smooth and successful transition, we have met with the previous class teachers to discuss each child’s strengths, interests and individual needs.</a:t>
            </a:r>
            <a:endParaRPr lang="en-GB" sz="1600" dirty="0">
              <a:latin typeface="Avenir Next LT Pro Light"/>
              <a:cs typeface="Segoe UI"/>
            </a:endParaRPr>
          </a:p>
          <a:p>
            <a:pPr marL="0" indent="0">
              <a:buNone/>
            </a:pPr>
            <a:r>
              <a:rPr lang="en-GB" sz="1600" dirty="0">
                <a:latin typeface="Segoe UI"/>
                <a:cs typeface="Segoe UI"/>
              </a:rPr>
              <a:t>We have also carefully read the transition questionnaires some of you completed which provide valuable insights into your children. </a:t>
            </a:r>
            <a:endParaRPr lang="en-GB" sz="1600" dirty="0">
              <a:latin typeface="Avenir Next LT Pro Light"/>
              <a:cs typeface="Segoe UI"/>
            </a:endParaRPr>
          </a:p>
          <a:p>
            <a:pPr marL="0" indent="0">
              <a:buNone/>
            </a:pPr>
            <a:r>
              <a:rPr lang="en-GB" sz="1600" dirty="0">
                <a:latin typeface="Segoe UI"/>
                <a:cs typeface="Segoe UI"/>
              </a:rPr>
              <a:t>By working together and building strong relationships from the outset, we want to make sure your children have a successful year. </a:t>
            </a:r>
            <a:endParaRPr lang="en-GB" sz="1600" dirty="0"/>
          </a:p>
          <a:p>
            <a:endParaRPr lang="en-GB" dirty="0"/>
          </a:p>
        </p:txBody>
      </p:sp>
      <p:sp>
        <p:nvSpPr>
          <p:cNvPr id="4" name="Date Placeholder 3">
            <a:extLst>
              <a:ext uri="{FF2B5EF4-FFF2-40B4-BE49-F238E27FC236}">
                <a16:creationId xmlns:a16="http://schemas.microsoft.com/office/drawing/2014/main" id="{400C7EE0-1D07-370A-E133-6CA69A281A24}"/>
              </a:ext>
            </a:extLst>
          </p:cNvPr>
          <p:cNvSpPr>
            <a:spLocks noGrp="1"/>
          </p:cNvSpPr>
          <p:nvPr>
            <p:ph type="dt" sz="half" idx="10"/>
          </p:nvPr>
        </p:nvSpPr>
        <p:spPr/>
        <p:txBody>
          <a:bodyPr/>
          <a:lstStyle/>
          <a:p>
            <a:fld id="{A053F26C-5D1F-4AD4-AFDD-AF4A6713E949}" type="datetime1">
              <a:t>10/2/2026</a:t>
            </a:fld>
            <a:endParaRPr lang="en-US" dirty="0"/>
          </a:p>
        </p:txBody>
      </p:sp>
      <p:sp>
        <p:nvSpPr>
          <p:cNvPr id="5" name="Footer Placeholder 4">
            <a:extLst>
              <a:ext uri="{FF2B5EF4-FFF2-40B4-BE49-F238E27FC236}">
                <a16:creationId xmlns:a16="http://schemas.microsoft.com/office/drawing/2014/main" id="{2CEAF440-AB7B-57CC-37C2-9879C69E30AC}"/>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DD03D67D-6059-C61C-2F99-7DA13BE47979}"/>
              </a:ext>
            </a:extLst>
          </p:cNvPr>
          <p:cNvSpPr>
            <a:spLocks noGrp="1"/>
          </p:cNvSpPr>
          <p:nvPr>
            <p:ph type="sldNum" sz="quarter" idx="12"/>
          </p:nvPr>
        </p:nvSpPr>
        <p:spPr/>
        <p:txBody>
          <a:bodyPr/>
          <a:lstStyle/>
          <a:p>
            <a:fld id="{017DE1FC-E54A-4B87-A814-263D1E8654B2}" type="slidenum">
              <a:rPr lang="en-US" dirty="0"/>
              <a:t>2</a:t>
            </a:fld>
            <a:endParaRPr lang="en-US" dirty="0"/>
          </a:p>
        </p:txBody>
      </p:sp>
    </p:spTree>
    <p:extLst>
      <p:ext uri="{BB962C8B-B14F-4D97-AF65-F5344CB8AC3E}">
        <p14:creationId xmlns:p14="http://schemas.microsoft.com/office/powerpoint/2010/main" val="36074242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917E97-CB06-414A-8475-A6F07D552899}"/>
              </a:ext>
            </a:extLst>
          </p:cNvPr>
          <p:cNvSpPr>
            <a:spLocks noGrp="1"/>
          </p:cNvSpPr>
          <p:nvPr>
            <p:ph type="title"/>
          </p:nvPr>
        </p:nvSpPr>
        <p:spPr/>
        <p:txBody>
          <a:bodyPr/>
          <a:lstStyle/>
          <a:p>
            <a:r>
              <a:rPr lang="en-GB" dirty="0"/>
              <a:t>Meet the Team:</a:t>
            </a:r>
          </a:p>
        </p:txBody>
      </p:sp>
      <p:sp>
        <p:nvSpPr>
          <p:cNvPr id="3" name="Content Placeholder 2">
            <a:extLst>
              <a:ext uri="{FF2B5EF4-FFF2-40B4-BE49-F238E27FC236}">
                <a16:creationId xmlns:a16="http://schemas.microsoft.com/office/drawing/2014/main" id="{F35CF090-C127-46AC-9D95-D33A01A689AC}"/>
              </a:ext>
            </a:extLst>
          </p:cNvPr>
          <p:cNvSpPr>
            <a:spLocks noGrp="1"/>
          </p:cNvSpPr>
          <p:nvPr>
            <p:ph idx="1"/>
          </p:nvPr>
        </p:nvSpPr>
        <p:spPr>
          <a:xfrm>
            <a:off x="677334" y="2282065"/>
            <a:ext cx="8596668" cy="3759297"/>
          </a:xfrm>
        </p:spPr>
        <p:txBody>
          <a:bodyPr/>
          <a:lstStyle/>
          <a:p>
            <a:r>
              <a:rPr lang="en-GB" dirty="0"/>
              <a:t>Waxwings teacher: Miss Brett </a:t>
            </a:r>
          </a:p>
          <a:p>
            <a:r>
              <a:rPr lang="en-GB" dirty="0"/>
              <a:t>Miss Hunt to cover PPA on Tuesday morning until 11:30</a:t>
            </a:r>
          </a:p>
          <a:p>
            <a:r>
              <a:rPr lang="en-GB" dirty="0"/>
              <a:t>Kestrels teacher: Miss Davenport </a:t>
            </a:r>
          </a:p>
          <a:p>
            <a:r>
              <a:rPr lang="en-GB" dirty="0"/>
              <a:t>Mr Martin to cover PPA on Thursday morning until 11:30</a:t>
            </a:r>
          </a:p>
          <a:p>
            <a:r>
              <a:rPr lang="en-GB" dirty="0"/>
              <a:t>Mr Collins to teach Waxwings Thursday morning 9:00-10:30 and Kestrels Monday mornings 10:45-11:45</a:t>
            </a:r>
          </a:p>
        </p:txBody>
      </p:sp>
    </p:spTree>
    <p:extLst>
      <p:ext uri="{BB962C8B-B14F-4D97-AF65-F5344CB8AC3E}">
        <p14:creationId xmlns:p14="http://schemas.microsoft.com/office/powerpoint/2010/main" val="22014545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11DE23-0200-4804-816F-15AABC3BF87E}"/>
              </a:ext>
            </a:extLst>
          </p:cNvPr>
          <p:cNvSpPr>
            <a:spLocks noGrp="1"/>
          </p:cNvSpPr>
          <p:nvPr>
            <p:ph type="title"/>
          </p:nvPr>
        </p:nvSpPr>
        <p:spPr/>
        <p:txBody>
          <a:bodyPr/>
          <a:lstStyle/>
          <a:p>
            <a:r>
              <a:rPr lang="en-GB" dirty="0"/>
              <a:t>Our Timetable</a:t>
            </a:r>
          </a:p>
        </p:txBody>
      </p:sp>
      <p:pic>
        <p:nvPicPr>
          <p:cNvPr id="7" name="Picture 6">
            <a:extLst>
              <a:ext uri="{FF2B5EF4-FFF2-40B4-BE49-F238E27FC236}">
                <a16:creationId xmlns:a16="http://schemas.microsoft.com/office/drawing/2014/main" id="{1F291545-FDD0-F27B-38C3-64B94AA5B902}"/>
              </a:ext>
            </a:extLst>
          </p:cNvPr>
          <p:cNvPicPr>
            <a:picLocks noChangeAspect="1"/>
          </p:cNvPicPr>
          <p:nvPr/>
        </p:nvPicPr>
        <p:blipFill>
          <a:blip r:embed="rId2"/>
          <a:stretch>
            <a:fillRect/>
          </a:stretch>
        </p:blipFill>
        <p:spPr>
          <a:xfrm>
            <a:off x="2618159" y="1803575"/>
            <a:ext cx="6738669" cy="4501540"/>
          </a:xfrm>
          <a:prstGeom prst="rect">
            <a:avLst/>
          </a:prstGeom>
        </p:spPr>
      </p:pic>
      <p:sp>
        <p:nvSpPr>
          <p:cNvPr id="4" name="TextBox 3">
            <a:extLst>
              <a:ext uri="{FF2B5EF4-FFF2-40B4-BE49-F238E27FC236}">
                <a16:creationId xmlns:a16="http://schemas.microsoft.com/office/drawing/2014/main" id="{37016939-AA3A-78E3-A031-2FAD816CCD6D}"/>
              </a:ext>
            </a:extLst>
          </p:cNvPr>
          <p:cNvSpPr txBox="1"/>
          <p:nvPr/>
        </p:nvSpPr>
        <p:spPr>
          <a:xfrm>
            <a:off x="272143" y="6492875"/>
            <a:ext cx="6096000" cy="246221"/>
          </a:xfrm>
          <a:prstGeom prst="rect">
            <a:avLst/>
          </a:prstGeom>
          <a:noFill/>
        </p:spPr>
        <p:txBody>
          <a:bodyPr wrap="square">
            <a:spAutoFit/>
          </a:bodyPr>
          <a:lstStyle/>
          <a:p>
            <a:fld id="{61A0431D-D145-4848-9CA6-1FEBDE57AAD1}" type="datetime1">
              <a:rPr lang="en-GB" sz="1000" smtClean="0"/>
              <a:pPr/>
              <a:t>02/10/2026</a:t>
            </a:fld>
            <a:endParaRPr lang="en-GB" sz="1000" dirty="0"/>
          </a:p>
        </p:txBody>
      </p:sp>
    </p:spTree>
    <p:extLst>
      <p:ext uri="{BB962C8B-B14F-4D97-AF65-F5344CB8AC3E}">
        <p14:creationId xmlns:p14="http://schemas.microsoft.com/office/powerpoint/2010/main" val="20370512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E2BA0-96A9-4BC1-A2EB-34B96BA6E5FC}"/>
              </a:ext>
            </a:extLst>
          </p:cNvPr>
          <p:cNvSpPr>
            <a:spLocks noGrp="1"/>
          </p:cNvSpPr>
          <p:nvPr>
            <p:ph type="title"/>
          </p:nvPr>
        </p:nvSpPr>
        <p:spPr>
          <a:xfrm>
            <a:off x="808661" y="365125"/>
            <a:ext cx="10357666" cy="926482"/>
          </a:xfrm>
        </p:spPr>
        <p:txBody>
          <a:bodyPr/>
          <a:lstStyle/>
          <a:p>
            <a:r>
              <a:rPr lang="en-GB" dirty="0"/>
              <a:t>Curriculum Coverage</a:t>
            </a:r>
          </a:p>
        </p:txBody>
      </p:sp>
      <p:sp>
        <p:nvSpPr>
          <p:cNvPr id="25" name="Content Placeholder 24">
            <a:extLst>
              <a:ext uri="{FF2B5EF4-FFF2-40B4-BE49-F238E27FC236}">
                <a16:creationId xmlns:a16="http://schemas.microsoft.com/office/drawing/2014/main" id="{2BB9CD8D-566C-FE08-BE1D-E41690E5DE69}"/>
              </a:ext>
            </a:extLst>
          </p:cNvPr>
          <p:cNvSpPr>
            <a:spLocks noGrp="1"/>
          </p:cNvSpPr>
          <p:nvPr>
            <p:ph idx="1"/>
          </p:nvPr>
        </p:nvSpPr>
        <p:spPr>
          <a:xfrm>
            <a:off x="808661" y="1474879"/>
            <a:ext cx="10357666" cy="5017996"/>
          </a:xfrm>
        </p:spPr>
        <p:txBody>
          <a:bodyPr>
            <a:normAutofit lnSpcReduction="10000"/>
          </a:bodyPr>
          <a:lstStyle/>
          <a:p>
            <a:r>
              <a:rPr lang="en-US" dirty="0"/>
              <a:t>We teach the curriculum through engaging strategies such as Kagan Cooperative Learning and our "Be Like a“ approach, helping children develop confidence, resilience and teamwork. Lessons build knowledge and skills progressively, with regular opportunities to revisit and apply learning.</a:t>
            </a:r>
          </a:p>
          <a:p>
            <a:r>
              <a:rPr lang="en-US" dirty="0"/>
              <a:t>A key focus is developing secure foundational knowledge - the essential skills and understanding children need for future learning. Strong foundations help children make connections, retain knowledge and succeed across the curriculum.</a:t>
            </a:r>
          </a:p>
          <a:p>
            <a:r>
              <a:rPr lang="en-US" dirty="0"/>
              <a:t>Please visit the Curriculum Overviews and Curriculum pages on our school website to find out what your child will be learning and how you can support them at home.</a:t>
            </a:r>
          </a:p>
          <a:p>
            <a:r>
              <a:rPr lang="en-US" dirty="0"/>
              <a:t>Reading underpins all learning. Regular reading helps develop vocabulary, comprehension and confidence across every subject. Please encourage daily reading at home. Our year-group reading tips are on the next slide.</a:t>
            </a:r>
          </a:p>
          <a:p>
            <a:endParaRPr lang="en-US" dirty="0"/>
          </a:p>
          <a:p>
            <a:endParaRPr lang="en-GB" dirty="0"/>
          </a:p>
        </p:txBody>
      </p:sp>
      <p:sp>
        <p:nvSpPr>
          <p:cNvPr id="4" name="TextBox 3">
            <a:extLst>
              <a:ext uri="{FF2B5EF4-FFF2-40B4-BE49-F238E27FC236}">
                <a16:creationId xmlns:a16="http://schemas.microsoft.com/office/drawing/2014/main" id="{DD12A60B-8A47-12EA-6430-938894624A4A}"/>
              </a:ext>
            </a:extLst>
          </p:cNvPr>
          <p:cNvSpPr txBox="1"/>
          <p:nvPr/>
        </p:nvSpPr>
        <p:spPr>
          <a:xfrm>
            <a:off x="808661" y="6401582"/>
            <a:ext cx="6096000" cy="246221"/>
          </a:xfrm>
          <a:prstGeom prst="rect">
            <a:avLst/>
          </a:prstGeom>
          <a:noFill/>
        </p:spPr>
        <p:txBody>
          <a:bodyPr wrap="square">
            <a:spAutoFit/>
          </a:bodyPr>
          <a:lstStyle/>
          <a:p>
            <a:fld id="{61A0431D-D145-4848-9CA6-1FEBDE57AAD1}" type="datetime1">
              <a:rPr lang="en-GB" sz="1000" smtClean="0"/>
              <a:pPr/>
              <a:t>02/10/2026</a:t>
            </a:fld>
            <a:endParaRPr lang="en-GB" sz="1000" dirty="0"/>
          </a:p>
        </p:txBody>
      </p:sp>
    </p:spTree>
    <p:extLst>
      <p:ext uri="{BB962C8B-B14F-4D97-AF65-F5344CB8AC3E}">
        <p14:creationId xmlns:p14="http://schemas.microsoft.com/office/powerpoint/2010/main" val="17286096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27722-7FE8-6484-0B6F-99DA074899C3}"/>
              </a:ext>
            </a:extLst>
          </p:cNvPr>
          <p:cNvSpPr>
            <a:spLocks noGrp="1"/>
          </p:cNvSpPr>
          <p:nvPr>
            <p:ph type="title"/>
          </p:nvPr>
        </p:nvSpPr>
        <p:spPr>
          <a:xfrm>
            <a:off x="808661" y="365125"/>
            <a:ext cx="10357666" cy="819326"/>
          </a:xfrm>
        </p:spPr>
        <p:txBody>
          <a:bodyPr/>
          <a:lstStyle/>
          <a:p>
            <a:r>
              <a:rPr lang="en-GB"/>
              <a:t>Reading tip ideas</a:t>
            </a:r>
            <a:endParaRPr lang="en-GB" dirty="0"/>
          </a:p>
        </p:txBody>
      </p:sp>
      <p:sp>
        <p:nvSpPr>
          <p:cNvPr id="3" name="Content Placeholder 2">
            <a:extLst>
              <a:ext uri="{FF2B5EF4-FFF2-40B4-BE49-F238E27FC236}">
                <a16:creationId xmlns:a16="http://schemas.microsoft.com/office/drawing/2014/main" id="{1FCE3B7B-5932-F011-B8DD-9003FAC704C1}"/>
              </a:ext>
            </a:extLst>
          </p:cNvPr>
          <p:cNvSpPr>
            <a:spLocks noGrp="1"/>
          </p:cNvSpPr>
          <p:nvPr>
            <p:ph idx="1"/>
          </p:nvPr>
        </p:nvSpPr>
        <p:spPr>
          <a:xfrm>
            <a:off x="795014" y="1389109"/>
            <a:ext cx="10357666" cy="2940844"/>
          </a:xfrm>
        </p:spPr>
        <p:txBody>
          <a:bodyPr vert="horz" lIns="91440" tIns="45720" rIns="91440" bIns="45720" rtlCol="0" anchor="t">
            <a:normAutofit/>
          </a:bodyPr>
          <a:lstStyle/>
          <a:p>
            <a:r>
              <a:rPr lang="en-GB" dirty="0">
                <a:solidFill>
                  <a:srgbClr val="242424"/>
                </a:solidFill>
                <a:highlight>
                  <a:srgbClr val="FFFFFF"/>
                </a:highlight>
                <a:latin typeface="Avenir Next LT Pro"/>
                <a:cs typeface="Times New Roman"/>
              </a:rPr>
              <a:t>Reading with your child everyday is crucial and is a vital part of their learning. </a:t>
            </a:r>
          </a:p>
          <a:p>
            <a:r>
              <a:rPr lang="en-GB" dirty="0">
                <a:solidFill>
                  <a:srgbClr val="242424"/>
                </a:solidFill>
                <a:highlight>
                  <a:srgbClr val="FFFFFF"/>
                </a:highlight>
                <a:latin typeface="Avenir Next LT Pro"/>
                <a:cs typeface="Times New Roman"/>
              </a:rPr>
              <a:t>In Year 3 children are encouraged to </a:t>
            </a:r>
            <a:r>
              <a:rPr lang="en-GB" dirty="0">
                <a:solidFill>
                  <a:srgbClr val="242424"/>
                </a:solidFill>
                <a:highlight>
                  <a:srgbClr val="FFFFFF"/>
                </a:highlight>
                <a:latin typeface="Avenir Next LT Pro"/>
                <a:ea typeface="+mj-lt"/>
                <a:cs typeface="+mj-lt"/>
              </a:rPr>
              <a:t>read with expression- </a:t>
            </a:r>
            <a:r>
              <a:rPr lang="en-GB" dirty="0">
                <a:solidFill>
                  <a:srgbClr val="242424"/>
                </a:solidFill>
                <a:highlight>
                  <a:srgbClr val="FFFFFF"/>
                </a:highlight>
                <a:latin typeface="Avenir Next LT Pro"/>
                <a:cs typeface="Times New Roman"/>
              </a:rPr>
              <a:t>Encourage your child to change their voice for different characters and punctuation. Model a sentence first, then ask them to copy your expression.</a:t>
            </a:r>
          </a:p>
          <a:p>
            <a:r>
              <a:rPr lang="en-GB" dirty="0">
                <a:solidFill>
                  <a:srgbClr val="242424"/>
                </a:solidFill>
                <a:highlight>
                  <a:srgbClr val="FFFFFF"/>
                </a:highlight>
                <a:latin typeface="Avenir Next LT Pro"/>
                <a:cs typeface="Times New Roman"/>
              </a:rPr>
              <a:t>When reading with your child ask 'prove it’ questions. Move beyond 'what happened' and ask, 'How do you know? Encourage your child to find evidence.</a:t>
            </a:r>
          </a:p>
        </p:txBody>
      </p:sp>
      <p:sp>
        <p:nvSpPr>
          <p:cNvPr id="4" name="Date Placeholder 3">
            <a:extLst>
              <a:ext uri="{FF2B5EF4-FFF2-40B4-BE49-F238E27FC236}">
                <a16:creationId xmlns:a16="http://schemas.microsoft.com/office/drawing/2014/main" id="{F8B68E24-7D62-7F96-63AC-F9FA4D6201C6}"/>
              </a:ext>
            </a:extLst>
          </p:cNvPr>
          <p:cNvSpPr>
            <a:spLocks noGrp="1"/>
          </p:cNvSpPr>
          <p:nvPr>
            <p:ph type="dt" sz="half" idx="10"/>
          </p:nvPr>
        </p:nvSpPr>
        <p:spPr/>
        <p:txBody>
          <a:bodyPr/>
          <a:lstStyle/>
          <a:p>
            <a:fld id="{61A0431D-D145-4848-9CA6-1FEBDE57AAD1}" type="datetime1">
              <a:t>10/2/2026</a:t>
            </a:fld>
            <a:endParaRPr lang="en-US" dirty="0"/>
          </a:p>
        </p:txBody>
      </p:sp>
      <p:sp>
        <p:nvSpPr>
          <p:cNvPr id="5" name="Footer Placeholder 4">
            <a:extLst>
              <a:ext uri="{FF2B5EF4-FFF2-40B4-BE49-F238E27FC236}">
                <a16:creationId xmlns:a16="http://schemas.microsoft.com/office/drawing/2014/main" id="{48B37823-B5A1-3043-5288-2281138CC61E}"/>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662C5613-396A-2DA5-39E3-75628CFA7450}"/>
              </a:ext>
            </a:extLst>
          </p:cNvPr>
          <p:cNvSpPr>
            <a:spLocks noGrp="1"/>
          </p:cNvSpPr>
          <p:nvPr>
            <p:ph type="sldNum" sz="quarter" idx="12"/>
          </p:nvPr>
        </p:nvSpPr>
        <p:spPr/>
        <p:txBody>
          <a:bodyPr/>
          <a:lstStyle/>
          <a:p>
            <a:fld id="{8DFDE724-0293-4953-AE9D-4D814FA589B0}" type="slidenum">
              <a:rPr lang="en-US" dirty="0"/>
              <a:t>6</a:t>
            </a:fld>
            <a:endParaRPr lang="en-US" dirty="0"/>
          </a:p>
        </p:txBody>
      </p:sp>
    </p:spTree>
    <p:extLst>
      <p:ext uri="{BB962C8B-B14F-4D97-AF65-F5344CB8AC3E}">
        <p14:creationId xmlns:p14="http://schemas.microsoft.com/office/powerpoint/2010/main" val="2981875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0673F-A1DD-4F0E-A35A-CE172A7ADBAD}"/>
              </a:ext>
            </a:extLst>
          </p:cNvPr>
          <p:cNvSpPr>
            <a:spLocks noGrp="1"/>
          </p:cNvSpPr>
          <p:nvPr>
            <p:ph type="title"/>
          </p:nvPr>
        </p:nvSpPr>
        <p:spPr/>
        <p:txBody>
          <a:bodyPr/>
          <a:lstStyle/>
          <a:p>
            <a:r>
              <a:rPr lang="en-GB"/>
              <a:t>Year Group Events</a:t>
            </a:r>
          </a:p>
        </p:txBody>
      </p:sp>
      <p:sp>
        <p:nvSpPr>
          <p:cNvPr id="3" name="Content Placeholder 2">
            <a:extLst>
              <a:ext uri="{FF2B5EF4-FFF2-40B4-BE49-F238E27FC236}">
                <a16:creationId xmlns:a16="http://schemas.microsoft.com/office/drawing/2014/main" id="{C7CFCF1C-61C2-4E74-B592-CE9E84A342AA}"/>
              </a:ext>
            </a:extLst>
          </p:cNvPr>
          <p:cNvSpPr>
            <a:spLocks noGrp="1"/>
          </p:cNvSpPr>
          <p:nvPr>
            <p:ph idx="1"/>
          </p:nvPr>
        </p:nvSpPr>
        <p:spPr>
          <a:xfrm>
            <a:off x="677334" y="2046912"/>
            <a:ext cx="8596668" cy="3994450"/>
          </a:xfrm>
        </p:spPr>
        <p:txBody>
          <a:bodyPr>
            <a:normAutofit/>
          </a:bodyPr>
          <a:lstStyle/>
          <a:p>
            <a:r>
              <a:rPr lang="en-GB" dirty="0"/>
              <a:t>Swimming in Autumn term- Kestrels in Autumn 1 and Waxwings in Autumn 2. This is every Tuesday morning 9:00- 11:30.</a:t>
            </a:r>
          </a:p>
          <a:p>
            <a:r>
              <a:rPr lang="en-GB" dirty="0"/>
              <a:t>16</a:t>
            </a:r>
            <a:r>
              <a:rPr lang="en-GB" baseline="30000" dirty="0"/>
              <a:t>th</a:t>
            </a:r>
            <a:r>
              <a:rPr lang="en-GB" dirty="0"/>
              <a:t> November Gunnersbury Park Museum- Stone age survival day.</a:t>
            </a:r>
          </a:p>
          <a:p>
            <a:r>
              <a:rPr lang="en-GB" dirty="0"/>
              <a:t>16</a:t>
            </a:r>
            <a:r>
              <a:rPr lang="en-GB" baseline="30000" dirty="0"/>
              <a:t>th</a:t>
            </a:r>
            <a:r>
              <a:rPr lang="en-GB" dirty="0"/>
              <a:t> April Egyptian day- In house event.</a:t>
            </a:r>
          </a:p>
          <a:p>
            <a:r>
              <a:rPr lang="en-GB" dirty="0"/>
              <a:t>We are in the process of arranging one more trip. </a:t>
            </a:r>
          </a:p>
          <a:p>
            <a:endParaRPr lang="en-GB" dirty="0"/>
          </a:p>
        </p:txBody>
      </p:sp>
      <p:sp>
        <p:nvSpPr>
          <p:cNvPr id="5" name="TextBox 4">
            <a:extLst>
              <a:ext uri="{FF2B5EF4-FFF2-40B4-BE49-F238E27FC236}">
                <a16:creationId xmlns:a16="http://schemas.microsoft.com/office/drawing/2014/main" id="{9AEF892F-C4C4-7CC4-C21E-89C065582924}"/>
              </a:ext>
            </a:extLst>
          </p:cNvPr>
          <p:cNvSpPr txBox="1"/>
          <p:nvPr/>
        </p:nvSpPr>
        <p:spPr>
          <a:xfrm>
            <a:off x="283029" y="6369764"/>
            <a:ext cx="6096000" cy="246221"/>
          </a:xfrm>
          <a:prstGeom prst="rect">
            <a:avLst/>
          </a:prstGeom>
          <a:noFill/>
        </p:spPr>
        <p:txBody>
          <a:bodyPr wrap="square">
            <a:spAutoFit/>
          </a:bodyPr>
          <a:lstStyle/>
          <a:p>
            <a:fld id="{61A0431D-D145-4848-9CA6-1FEBDE57AAD1}" type="datetime1">
              <a:rPr lang="en-GB" sz="1000" smtClean="0"/>
              <a:pPr/>
              <a:t>02/10/2026</a:t>
            </a:fld>
            <a:endParaRPr lang="en-GB" sz="1000" dirty="0"/>
          </a:p>
        </p:txBody>
      </p:sp>
    </p:spTree>
    <p:extLst>
      <p:ext uri="{BB962C8B-B14F-4D97-AF65-F5344CB8AC3E}">
        <p14:creationId xmlns:p14="http://schemas.microsoft.com/office/powerpoint/2010/main" val="38171759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11E12F-9E0F-4C27-9D6A-633E0DF7742F}"/>
              </a:ext>
            </a:extLst>
          </p:cNvPr>
          <p:cNvSpPr>
            <a:spLocks noGrp="1"/>
          </p:cNvSpPr>
          <p:nvPr>
            <p:ph type="title"/>
          </p:nvPr>
        </p:nvSpPr>
        <p:spPr/>
        <p:txBody>
          <a:bodyPr/>
          <a:lstStyle/>
          <a:p>
            <a:r>
              <a:rPr lang="en-GB" dirty="0"/>
              <a:t>Expectations</a:t>
            </a:r>
          </a:p>
        </p:txBody>
      </p:sp>
      <p:sp>
        <p:nvSpPr>
          <p:cNvPr id="3" name="Content Placeholder 2">
            <a:extLst>
              <a:ext uri="{FF2B5EF4-FFF2-40B4-BE49-F238E27FC236}">
                <a16:creationId xmlns:a16="http://schemas.microsoft.com/office/drawing/2014/main" id="{80563BA1-9882-4C09-AECC-659CC5D779B1}"/>
              </a:ext>
            </a:extLst>
          </p:cNvPr>
          <p:cNvSpPr>
            <a:spLocks noGrp="1"/>
          </p:cNvSpPr>
          <p:nvPr>
            <p:ph idx="1"/>
          </p:nvPr>
        </p:nvSpPr>
        <p:spPr>
          <a:xfrm>
            <a:off x="687361" y="1911820"/>
            <a:ext cx="10600266" cy="4272978"/>
          </a:xfrm>
        </p:spPr>
        <p:txBody>
          <a:bodyPr vert="horz" lIns="91440" tIns="45720" rIns="91440" bIns="45720" rtlCol="0" anchor="t">
            <a:normAutofit/>
          </a:bodyPr>
          <a:lstStyle/>
          <a:p>
            <a:r>
              <a:rPr lang="en-GB" dirty="0"/>
              <a:t>Now the children have moved up to KS2 the work/expectations of them has increased.</a:t>
            </a:r>
          </a:p>
          <a:p>
            <a:r>
              <a:rPr lang="en-GB" dirty="0"/>
              <a:t>We have read the parental handover notes to aid the transition.  </a:t>
            </a:r>
          </a:p>
          <a:p>
            <a:r>
              <a:rPr lang="en-GB" dirty="0"/>
              <a:t>We set homework on a Friday it will be either maths or English. They will also do a weekly spelling and timetable test in school.</a:t>
            </a:r>
          </a:p>
          <a:p>
            <a:r>
              <a:rPr lang="en-GB" dirty="0"/>
              <a:t>As a school we are no longer using the terminology ‘fidget toy’ but instead sensory tools.</a:t>
            </a:r>
          </a:p>
        </p:txBody>
      </p:sp>
      <p:sp>
        <p:nvSpPr>
          <p:cNvPr id="5" name="TextBox 4">
            <a:extLst>
              <a:ext uri="{FF2B5EF4-FFF2-40B4-BE49-F238E27FC236}">
                <a16:creationId xmlns:a16="http://schemas.microsoft.com/office/drawing/2014/main" id="{9AE3701F-1800-2B08-25EA-9AA03D248B19}"/>
              </a:ext>
            </a:extLst>
          </p:cNvPr>
          <p:cNvSpPr txBox="1"/>
          <p:nvPr/>
        </p:nvSpPr>
        <p:spPr>
          <a:xfrm>
            <a:off x="283029" y="6369764"/>
            <a:ext cx="6096000" cy="246221"/>
          </a:xfrm>
          <a:prstGeom prst="rect">
            <a:avLst/>
          </a:prstGeom>
          <a:noFill/>
        </p:spPr>
        <p:txBody>
          <a:bodyPr wrap="square">
            <a:spAutoFit/>
          </a:bodyPr>
          <a:lstStyle/>
          <a:p>
            <a:fld id="{61A0431D-D145-4848-9CA6-1FEBDE57AAD1}" type="datetime1">
              <a:rPr lang="en-GB" sz="1000" smtClean="0"/>
              <a:pPr/>
              <a:t>02/10/2026</a:t>
            </a:fld>
            <a:endParaRPr lang="en-GB" sz="1000" dirty="0"/>
          </a:p>
        </p:txBody>
      </p:sp>
    </p:spTree>
    <p:extLst>
      <p:ext uri="{BB962C8B-B14F-4D97-AF65-F5344CB8AC3E}">
        <p14:creationId xmlns:p14="http://schemas.microsoft.com/office/powerpoint/2010/main" val="16207662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11E12F-9E0F-4C27-9D6A-633E0DF7742F}"/>
              </a:ext>
            </a:extLst>
          </p:cNvPr>
          <p:cNvSpPr>
            <a:spLocks noGrp="1"/>
          </p:cNvSpPr>
          <p:nvPr>
            <p:ph type="title"/>
          </p:nvPr>
        </p:nvSpPr>
        <p:spPr/>
        <p:txBody>
          <a:bodyPr/>
          <a:lstStyle/>
          <a:p>
            <a:r>
              <a:rPr lang="en-GB" dirty="0"/>
              <a:t>Assessment</a:t>
            </a:r>
          </a:p>
        </p:txBody>
      </p:sp>
      <p:sp>
        <p:nvSpPr>
          <p:cNvPr id="3" name="Content Placeholder 2">
            <a:extLst>
              <a:ext uri="{FF2B5EF4-FFF2-40B4-BE49-F238E27FC236}">
                <a16:creationId xmlns:a16="http://schemas.microsoft.com/office/drawing/2014/main" id="{80563BA1-9882-4C09-AECC-659CC5D779B1}"/>
              </a:ext>
            </a:extLst>
          </p:cNvPr>
          <p:cNvSpPr>
            <a:spLocks noGrp="1"/>
          </p:cNvSpPr>
          <p:nvPr>
            <p:ph idx="1"/>
          </p:nvPr>
        </p:nvSpPr>
        <p:spPr>
          <a:xfrm>
            <a:off x="677334" y="1768384"/>
            <a:ext cx="10600266" cy="4272978"/>
          </a:xfrm>
        </p:spPr>
        <p:txBody>
          <a:bodyPr vert="horz" lIns="91440" tIns="45720" rIns="91440" bIns="45720" rtlCol="0" anchor="t">
            <a:normAutofit/>
          </a:bodyPr>
          <a:lstStyle/>
          <a:p>
            <a:r>
              <a:rPr lang="en-GB" dirty="0"/>
              <a:t>The children will complete 3 lots of NFER papers this year (similar to previous years).</a:t>
            </a:r>
          </a:p>
          <a:p>
            <a:r>
              <a:rPr lang="en-GB" dirty="0"/>
              <a:t>They will do 3 maths papers- Arithmetic and 2 reasoning papers. A reading paper. SPAG paper and a spelling paper.</a:t>
            </a:r>
          </a:p>
          <a:p>
            <a:r>
              <a:rPr lang="en-GB" dirty="0"/>
              <a:t>This will be spread over a week. </a:t>
            </a:r>
          </a:p>
          <a:p>
            <a:r>
              <a:rPr lang="en-GB" dirty="0"/>
              <a:t>The papers will be different from the least set the children did as they were SATs and gave a different score (scale score rather than standardised).</a:t>
            </a:r>
          </a:p>
          <a:p>
            <a:r>
              <a:rPr lang="en-GB" dirty="0"/>
              <a:t>They will be done on the week commencing: 30</a:t>
            </a:r>
            <a:r>
              <a:rPr lang="en-GB" baseline="30000" dirty="0"/>
              <a:t>th</a:t>
            </a:r>
            <a:r>
              <a:rPr lang="en-GB" dirty="0"/>
              <a:t> November, 8</a:t>
            </a:r>
            <a:r>
              <a:rPr lang="en-GB" baseline="30000" dirty="0"/>
              <a:t>th</a:t>
            </a:r>
            <a:r>
              <a:rPr lang="en-GB" dirty="0"/>
              <a:t> March and 21</a:t>
            </a:r>
            <a:r>
              <a:rPr lang="en-GB" baseline="30000" dirty="0"/>
              <a:t>st</a:t>
            </a:r>
            <a:r>
              <a:rPr lang="en-GB" dirty="0"/>
              <a:t> June.</a:t>
            </a:r>
          </a:p>
        </p:txBody>
      </p:sp>
      <p:sp>
        <p:nvSpPr>
          <p:cNvPr id="5" name="TextBox 4">
            <a:extLst>
              <a:ext uri="{FF2B5EF4-FFF2-40B4-BE49-F238E27FC236}">
                <a16:creationId xmlns:a16="http://schemas.microsoft.com/office/drawing/2014/main" id="{A87F3052-6B3E-549D-E060-2AB7AB21D80E}"/>
              </a:ext>
            </a:extLst>
          </p:cNvPr>
          <p:cNvSpPr txBox="1"/>
          <p:nvPr/>
        </p:nvSpPr>
        <p:spPr>
          <a:xfrm>
            <a:off x="370114" y="6246654"/>
            <a:ext cx="6096000" cy="246221"/>
          </a:xfrm>
          <a:prstGeom prst="rect">
            <a:avLst/>
          </a:prstGeom>
          <a:noFill/>
        </p:spPr>
        <p:txBody>
          <a:bodyPr wrap="square">
            <a:spAutoFit/>
          </a:bodyPr>
          <a:lstStyle/>
          <a:p>
            <a:fld id="{61A0431D-D145-4848-9CA6-1FEBDE57AAD1}" type="datetime1">
              <a:rPr lang="en-GB" sz="1000" smtClean="0"/>
              <a:pPr/>
              <a:t>02/10/2026</a:t>
            </a:fld>
            <a:endParaRPr lang="en-GB" sz="1000" dirty="0"/>
          </a:p>
        </p:txBody>
      </p:sp>
    </p:spTree>
    <p:extLst>
      <p:ext uri="{BB962C8B-B14F-4D97-AF65-F5344CB8AC3E}">
        <p14:creationId xmlns:p14="http://schemas.microsoft.com/office/powerpoint/2010/main" val="37030501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6CDD8-C2CE-4667-BD4C-1424884AAAEF}"/>
              </a:ext>
            </a:extLst>
          </p:cNvPr>
          <p:cNvSpPr>
            <a:spLocks noGrp="1"/>
          </p:cNvSpPr>
          <p:nvPr>
            <p:ph type="title"/>
          </p:nvPr>
        </p:nvSpPr>
        <p:spPr/>
        <p:txBody>
          <a:bodyPr/>
          <a:lstStyle/>
          <a:p>
            <a:r>
              <a:rPr lang="en-GB"/>
              <a:t>Admin</a:t>
            </a:r>
          </a:p>
        </p:txBody>
      </p:sp>
      <p:sp>
        <p:nvSpPr>
          <p:cNvPr id="3" name="Content Placeholder 2">
            <a:extLst>
              <a:ext uri="{FF2B5EF4-FFF2-40B4-BE49-F238E27FC236}">
                <a16:creationId xmlns:a16="http://schemas.microsoft.com/office/drawing/2014/main" id="{34C9B8EE-4219-471E-8E25-83CECDA57B27}"/>
              </a:ext>
            </a:extLst>
          </p:cNvPr>
          <p:cNvSpPr>
            <a:spLocks noGrp="1"/>
          </p:cNvSpPr>
          <p:nvPr>
            <p:ph idx="1"/>
          </p:nvPr>
        </p:nvSpPr>
        <p:spPr>
          <a:xfrm>
            <a:off x="677334" y="2023272"/>
            <a:ext cx="8596668" cy="4018090"/>
          </a:xfrm>
        </p:spPr>
        <p:txBody>
          <a:bodyPr vert="horz" lIns="91440" tIns="45720" rIns="91440" bIns="45720" rtlCol="0" anchor="t">
            <a:normAutofit/>
          </a:bodyPr>
          <a:lstStyle/>
          <a:p>
            <a:endParaRPr lang="en-GB" dirty="0"/>
          </a:p>
          <a:p>
            <a:r>
              <a:rPr lang="en-GB" dirty="0"/>
              <a:t>If your child requires any medication it must goes though the office and you will be required to fill out a form so we can administer it.</a:t>
            </a:r>
          </a:p>
          <a:p>
            <a:r>
              <a:rPr lang="en-GB" dirty="0"/>
              <a:t>Children will be able to go home with adults listed on the collection form. If plans change please let us know and drop us an email. </a:t>
            </a:r>
          </a:p>
        </p:txBody>
      </p:sp>
      <p:sp>
        <p:nvSpPr>
          <p:cNvPr id="5" name="TextBox 4">
            <a:extLst>
              <a:ext uri="{FF2B5EF4-FFF2-40B4-BE49-F238E27FC236}">
                <a16:creationId xmlns:a16="http://schemas.microsoft.com/office/drawing/2014/main" id="{3A98A383-4AF4-F8CB-F955-E125EEF43C34}"/>
              </a:ext>
            </a:extLst>
          </p:cNvPr>
          <p:cNvSpPr txBox="1"/>
          <p:nvPr/>
        </p:nvSpPr>
        <p:spPr>
          <a:xfrm>
            <a:off x="293914" y="6369764"/>
            <a:ext cx="6096000" cy="246221"/>
          </a:xfrm>
          <a:prstGeom prst="rect">
            <a:avLst/>
          </a:prstGeom>
          <a:noFill/>
        </p:spPr>
        <p:txBody>
          <a:bodyPr wrap="square">
            <a:spAutoFit/>
          </a:bodyPr>
          <a:lstStyle/>
          <a:p>
            <a:fld id="{61A0431D-D145-4848-9CA6-1FEBDE57AAD1}" type="datetime1">
              <a:rPr lang="en-GB" sz="1000" smtClean="0"/>
              <a:pPr/>
              <a:t>02/10/2026</a:t>
            </a:fld>
            <a:endParaRPr lang="en-GB" sz="1000" dirty="0"/>
          </a:p>
        </p:txBody>
      </p:sp>
    </p:spTree>
    <p:extLst>
      <p:ext uri="{BB962C8B-B14F-4D97-AF65-F5344CB8AC3E}">
        <p14:creationId xmlns:p14="http://schemas.microsoft.com/office/powerpoint/2010/main" val="29616468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348B55-9E65-4A25-9D7B-21EF6DA4555E}"/>
              </a:ext>
            </a:extLst>
          </p:cNvPr>
          <p:cNvSpPr>
            <a:spLocks noGrp="1"/>
          </p:cNvSpPr>
          <p:nvPr>
            <p:ph type="title"/>
          </p:nvPr>
        </p:nvSpPr>
        <p:spPr>
          <a:xfrm>
            <a:off x="677334" y="609600"/>
            <a:ext cx="8596668" cy="940067"/>
          </a:xfrm>
        </p:spPr>
        <p:txBody>
          <a:bodyPr/>
          <a:lstStyle/>
          <a:p>
            <a:r>
              <a:rPr lang="en-GB"/>
              <a:t>Questions</a:t>
            </a:r>
          </a:p>
        </p:txBody>
      </p:sp>
      <p:sp>
        <p:nvSpPr>
          <p:cNvPr id="3" name="Content Placeholder 2">
            <a:extLst>
              <a:ext uri="{FF2B5EF4-FFF2-40B4-BE49-F238E27FC236}">
                <a16:creationId xmlns:a16="http://schemas.microsoft.com/office/drawing/2014/main" id="{753C13D3-6AD3-4E17-ABA6-CCE33597A6E8}"/>
              </a:ext>
            </a:extLst>
          </p:cNvPr>
          <p:cNvSpPr>
            <a:spLocks noGrp="1"/>
          </p:cNvSpPr>
          <p:nvPr>
            <p:ph idx="1"/>
          </p:nvPr>
        </p:nvSpPr>
        <p:spPr>
          <a:xfrm>
            <a:off x="677334" y="2028026"/>
            <a:ext cx="10349254" cy="4013337"/>
          </a:xfrm>
        </p:spPr>
        <p:txBody>
          <a:bodyPr/>
          <a:lstStyle/>
          <a:p>
            <a:r>
              <a:rPr lang="en-GB" dirty="0"/>
              <a:t>Any questions?</a:t>
            </a:r>
          </a:p>
          <a:p>
            <a:r>
              <a:rPr lang="en-GB" dirty="0"/>
              <a:t>If you think of anything else we have an open door policy and we want to work with you and your child so feel free to talk to us or drop us an email. </a:t>
            </a:r>
          </a:p>
        </p:txBody>
      </p:sp>
      <p:sp>
        <p:nvSpPr>
          <p:cNvPr id="5" name="TextBox 4">
            <a:extLst>
              <a:ext uri="{FF2B5EF4-FFF2-40B4-BE49-F238E27FC236}">
                <a16:creationId xmlns:a16="http://schemas.microsoft.com/office/drawing/2014/main" id="{1E165443-B740-3561-59F3-AF89FAC6667B}"/>
              </a:ext>
            </a:extLst>
          </p:cNvPr>
          <p:cNvSpPr txBox="1"/>
          <p:nvPr/>
        </p:nvSpPr>
        <p:spPr>
          <a:xfrm>
            <a:off x="337457" y="6273501"/>
            <a:ext cx="6096000" cy="246221"/>
          </a:xfrm>
          <a:prstGeom prst="rect">
            <a:avLst/>
          </a:prstGeom>
          <a:noFill/>
        </p:spPr>
        <p:txBody>
          <a:bodyPr wrap="square">
            <a:spAutoFit/>
          </a:bodyPr>
          <a:lstStyle/>
          <a:p>
            <a:fld id="{61A0431D-D145-4848-9CA6-1FEBDE57AAD1}" type="datetime1">
              <a:rPr lang="en-GB" sz="1000" smtClean="0"/>
              <a:pPr/>
              <a:t>02/10/2026</a:t>
            </a:fld>
            <a:endParaRPr lang="en-GB" sz="1000" dirty="0"/>
          </a:p>
        </p:txBody>
      </p:sp>
    </p:spTree>
    <p:extLst>
      <p:ext uri="{BB962C8B-B14F-4D97-AF65-F5344CB8AC3E}">
        <p14:creationId xmlns:p14="http://schemas.microsoft.com/office/powerpoint/2010/main" val="3142893018"/>
      </p:ext>
    </p:extLst>
  </p:cSld>
  <p:clrMapOvr>
    <a:masterClrMapping/>
  </p:clrMapOvr>
</p:sld>
</file>

<file path=ppt/theme/theme1.xml><?xml version="1.0" encoding="utf-8"?>
<a:theme xmlns:a="http://schemas.openxmlformats.org/drawingml/2006/main" name="VeniceBeachVTI">
  <a:themeElements>
    <a:clrScheme name="VeniceBeachVTI">
      <a:dk1>
        <a:sysClr val="windowText" lastClr="000000"/>
      </a:dk1>
      <a:lt1>
        <a:sysClr val="window" lastClr="FFFFFF"/>
      </a:lt1>
      <a:dk2>
        <a:srgbClr val="2B3E3D"/>
      </a:dk2>
      <a:lt2>
        <a:srgbClr val="FEF3EB"/>
      </a:lt2>
      <a:accent1>
        <a:srgbClr val="FE8542"/>
      </a:accent1>
      <a:accent2>
        <a:srgbClr val="EC6D60"/>
      </a:accent2>
      <a:accent3>
        <a:srgbClr val="CDA32B"/>
      </a:accent3>
      <a:accent4>
        <a:srgbClr val="EE66A7"/>
      </a:accent4>
      <a:accent5>
        <a:srgbClr val="EA5F48"/>
      </a:accent5>
      <a:accent6>
        <a:srgbClr val="C8466B"/>
      </a:accent6>
      <a:hlink>
        <a:srgbClr val="E46153"/>
      </a:hlink>
      <a:folHlink>
        <a:srgbClr val="CF63B0"/>
      </a:folHlink>
    </a:clrScheme>
    <a:fontScheme name="VeniceBeachVTI">
      <a:majorFont>
        <a:latin typeface="Avenir Next LT Pro Light"/>
        <a:ea typeface=""/>
        <a:cs typeface=""/>
      </a:majorFont>
      <a:minorFont>
        <a:latin typeface="Avenir Next LT Pro"/>
        <a:ea typeface=""/>
        <a:cs typeface=""/>
      </a:minorFont>
    </a:fontScheme>
    <a:fmtScheme name="VeniceBeach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eniceBeachVTI" id="{54706E44-6516-4822-8F8F-6BA182D64AC9}" vid="{F71BAAD1-41E5-4D56-97E1-12A04B86E57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f2eb27f6-bd29-401f-b164-56b12dfc5c92">
      <Terms xmlns="http://schemas.microsoft.com/office/infopath/2007/PartnerControls"/>
    </lcf76f155ced4ddcb4097134ff3c332f>
    <TaxCatchAll xmlns="97b6da1b-530e-43ac-a1ba-97c3e1fb7ad0"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42C0CE76E784843B4F22852E76B8C85" ma:contentTypeVersion="16" ma:contentTypeDescription="Create a new document." ma:contentTypeScope="" ma:versionID="e7fd3560a202542a45ac6365b3f81de5">
  <xsd:schema xmlns:xsd="http://www.w3.org/2001/XMLSchema" xmlns:xs="http://www.w3.org/2001/XMLSchema" xmlns:p="http://schemas.microsoft.com/office/2006/metadata/properties" xmlns:ns2="f2eb27f6-bd29-401f-b164-56b12dfc5c92" xmlns:ns3="97b6da1b-530e-43ac-a1ba-97c3e1fb7ad0" targetNamespace="http://schemas.microsoft.com/office/2006/metadata/properties" ma:root="true" ma:fieldsID="d79e2e2da49172ac16ed0e3d544ad4ab" ns2:_="" ns3:_="">
    <xsd:import namespace="f2eb27f6-bd29-401f-b164-56b12dfc5c92"/>
    <xsd:import namespace="97b6da1b-530e-43ac-a1ba-97c3e1fb7ad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3:SharedWithUsers" minOccurs="0"/>
                <xsd:element ref="ns3:SharedWithDetails" minOccurs="0"/>
                <xsd:element ref="ns2:lcf76f155ced4ddcb4097134ff3c332f" minOccurs="0"/>
                <xsd:element ref="ns3:TaxCatchAll"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2eb27f6-bd29-401f-b164-56b12dfc5c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e5ce9198-0c5f-4ffa-813a-1c412d3df055" ma:termSetId="09814cd3-568e-fe90-9814-8d621ff8fb84" ma:anchorId="fba54fb3-c3e1-fe81-a776-ca4b69148c4d" ma:open="true" ma:isKeyword="false">
      <xsd:complexType>
        <xsd:sequence>
          <xsd:element ref="pc:Terms" minOccurs="0" maxOccurs="1"/>
        </xsd:sequence>
      </xsd:complex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dexed="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Location" ma:index="22" nillable="true" ma:displayName="Location" ma:indexed="true" ma:internalName="MediaServiceLocation"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7b6da1b-530e-43ac-a1ba-97c3e1fb7ad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2380a779-4ba6-42ec-a7c7-151abe266fb5}" ma:internalName="TaxCatchAll" ma:showField="CatchAllData" ma:web="97b6da1b-530e-43ac-a1ba-97c3e1fb7ad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EC88E57-F4BF-40FB-84E3-23ACE34DDC1B}">
  <ds:schemaRefs>
    <ds:schemaRef ds:uri="97b6da1b-530e-43ac-a1ba-97c3e1fb7ad0"/>
    <ds:schemaRef ds:uri="f2eb27f6-bd29-401f-b164-56b12dfc5c92"/>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8BB87A44-144D-435A-B5DD-F06F06793CB7}">
  <ds:schemaRefs>
    <ds:schemaRef ds:uri="http://schemas.microsoft.com/sharepoint/v3/contenttype/forms"/>
  </ds:schemaRefs>
</ds:datastoreItem>
</file>

<file path=customXml/itemProps3.xml><?xml version="1.0" encoding="utf-8"?>
<ds:datastoreItem xmlns:ds="http://schemas.openxmlformats.org/officeDocument/2006/customXml" ds:itemID="{DAB77EA8-7FA5-47F2-B69E-4E781B1256AE}">
  <ds:schemaRefs>
    <ds:schemaRef ds:uri="97b6da1b-530e-43ac-a1ba-97c3e1fb7ad0"/>
    <ds:schemaRef ds:uri="f2eb27f6-bd29-401f-b164-56b12dfc5c9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Facet</Template>
  <TotalTime>604</TotalTime>
  <Words>745</Words>
  <Application>Microsoft Office PowerPoint</Application>
  <PresentationFormat>Widescreen</PresentationFormat>
  <Paragraphs>62</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Avenir Next LT Pro</vt:lpstr>
      <vt:lpstr>Avenir Next LT Pro Light</vt:lpstr>
      <vt:lpstr>Segoe UI</vt:lpstr>
      <vt:lpstr>VeniceBeachVTI</vt:lpstr>
      <vt:lpstr>Year 3  Meet the Teacher </vt:lpstr>
      <vt:lpstr>Working together</vt:lpstr>
      <vt:lpstr>Meet the Team:</vt:lpstr>
      <vt:lpstr>Our Timetable</vt:lpstr>
      <vt:lpstr>Curriculum Coverage</vt:lpstr>
      <vt:lpstr>Reading tip ideas</vt:lpstr>
      <vt:lpstr>Year Group Events</vt:lpstr>
      <vt:lpstr>Expectations</vt:lpstr>
      <vt:lpstr>Assessment</vt:lpstr>
      <vt:lpstr>Admin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X  Meet the Teacher</dc:title>
  <dc:creator>Mrs Duhan</dc:creator>
  <cp:lastModifiedBy>Mrs Garnett</cp:lastModifiedBy>
  <cp:revision>220</cp:revision>
  <dcterms:created xsi:type="dcterms:W3CDTF">2026-08-09T18:48:10Z</dcterms:created>
  <dcterms:modified xsi:type="dcterms:W3CDTF">2026-10-02T10:59:10Z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0x010100942C0CE76E784843B4F22852E76B8C85</vt:lpwstr>
  </property>
  <property fmtid="{D5CDD505-2E9C-101B-9397-08002B2CF9AE}" pid="3" name="MediaServiceImageTags">
    <vt:lpwstr/>
  </property>
</Properties>
</file>